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43891200" cy="32918400"/>
  <p:notesSz cx="6858000" cy="9144000"/>
  <p:embeddedFontLst>
    <p:embeddedFont>
      <p:font typeface="Lato" panose="020F0502020204030203" pitchFamily="34" charset="0"/>
      <p:regular r:id="rId4"/>
      <p:bold r:id="rId5"/>
      <p:italic r:id="rId6"/>
      <p:boldItalic r:id="rId7"/>
    </p:embeddedFont>
    <p:embeddedFont>
      <p:font typeface="Raleway" pitchFamily="2" charset="0"/>
      <p:regular r:id="rId8"/>
      <p:bold r:id="rId9"/>
      <p:italic r:id="rId10"/>
      <p:boldItalic r:id="rId11"/>
    </p:embeddedFont>
    <p:embeddedFont>
      <p:font typeface="Trebuchet MS" panose="020B0603020202020204" pitchFamily="3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guide id="7" pos="281">
          <p15:clr>
            <a:srgbClr val="A4A3A4"/>
          </p15:clr>
        </p15:guide>
        <p15:guide id="8" pos="273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gBTmAFAHY7pa8NB5lz/+vQr9rb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5" d="100"/>
          <a:sy n="25" d="100"/>
        </p:scale>
        <p:origin x="528" y="162"/>
      </p:cViewPr>
      <p:guideLst>
        <p:guide orient="horz" pos="3318"/>
        <p:guide orient="horz" pos="288"/>
        <p:guide orient="horz" pos="20160"/>
        <p:guide orient="horz"/>
        <p:guide pos="581"/>
        <p:guide pos="27069"/>
        <p:guide pos="281"/>
        <p:guide pos="27369"/>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font" Target="fonts/font10.fntdata"/><Relationship Id="rId3" Type="http://schemas.openxmlformats.org/officeDocument/2006/relationships/notesMaster" Target="notesMasters/notesMaster1.xml"/><Relationship Id="rId21" Type="http://schemas.openxmlformats.org/officeDocument/2006/relationships/presProps" Target="presProps.xml"/><Relationship Id="rId7" Type="http://schemas.openxmlformats.org/officeDocument/2006/relationships/font" Target="fonts/font4.fntdata"/><Relationship Id="rId12" Type="http://schemas.openxmlformats.org/officeDocument/2006/relationships/font" Target="fonts/font9.fntdata"/><Relationship Id="rId2" Type="http://schemas.openxmlformats.org/officeDocument/2006/relationships/slide" Target="slides/slide1.xml"/><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24" Type="http://schemas.openxmlformats.org/officeDocument/2006/relationships/tableStyles" Target="tableStyles.xml"/><Relationship Id="rId5" Type="http://schemas.openxmlformats.org/officeDocument/2006/relationships/font" Target="fonts/font2.fntdata"/><Relationship Id="rId15" Type="http://schemas.openxmlformats.org/officeDocument/2006/relationships/font" Target="fonts/font12.fntdata"/><Relationship Id="rId23" Type="http://schemas.openxmlformats.org/officeDocument/2006/relationships/theme" Target="theme/theme1.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font" Target="fonts/font11.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10903462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13"/>
        <p:cNvGrpSpPr/>
        <p:nvPr/>
      </p:nvGrpSpPr>
      <p:grpSpPr>
        <a:xfrm>
          <a:off x="0" y="0"/>
          <a:ext cx="0" cy="0"/>
          <a:chOff x="0" y="0"/>
          <a:chExt cx="0" cy="0"/>
        </a:xfrm>
      </p:grpSpPr>
      <p:sp>
        <p:nvSpPr>
          <p:cNvPr id="14" name="Google Shape;14;g2e856c48d07_0_11"/>
          <p:cNvSpPr/>
          <p:nvPr/>
        </p:nvSpPr>
        <p:spPr>
          <a:xfrm>
            <a:off x="0" y="0"/>
            <a:ext cx="43891200" cy="31218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15" name="Google Shape;15;g2e856c48d07_0_11"/>
          <p:cNvGrpSpPr/>
          <p:nvPr/>
        </p:nvGrpSpPr>
        <p:grpSpPr>
          <a:xfrm>
            <a:off x="3985972" y="7624036"/>
            <a:ext cx="3579685" cy="293288"/>
            <a:chOff x="4580561" y="2589004"/>
            <a:chExt cx="1064464" cy="25200"/>
          </a:xfrm>
        </p:grpSpPr>
        <p:sp>
          <p:nvSpPr>
            <p:cNvPr id="16" name="Google Shape;16;g2e856c48d07_0_11"/>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17" name="Google Shape;17;g2e856c48d07_0_11"/>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18" name="Google Shape;18;g2e856c48d07_0_11"/>
          <p:cNvSpPr txBox="1">
            <a:spLocks noGrp="1"/>
          </p:cNvSpPr>
          <p:nvPr>
            <p:ph type="ctrTitle"/>
          </p:nvPr>
        </p:nvSpPr>
        <p:spPr>
          <a:xfrm>
            <a:off x="3501360" y="8463680"/>
            <a:ext cx="36903000" cy="10654200"/>
          </a:xfrm>
          <a:prstGeom prst="rect">
            <a:avLst/>
          </a:prstGeom>
        </p:spPr>
        <p:txBody>
          <a:bodyPr spcFirstLastPara="1" wrap="square" lIns="487600" tIns="487600" rIns="487600" bIns="487600" anchor="t" anchorCtr="0">
            <a:normAutofit/>
          </a:bodyPr>
          <a:lstStyle>
            <a:lvl1pPr lvl="0">
              <a:spcBef>
                <a:spcPts val="0"/>
              </a:spcBef>
              <a:spcAft>
                <a:spcPts val="0"/>
              </a:spcAft>
              <a:buSzPts val="22400"/>
              <a:buNone/>
              <a:defRPr sz="22400"/>
            </a:lvl1pPr>
            <a:lvl2pPr lvl="1">
              <a:spcBef>
                <a:spcPts val="0"/>
              </a:spcBef>
              <a:spcAft>
                <a:spcPts val="0"/>
              </a:spcAft>
              <a:buSzPts val="22400"/>
              <a:buNone/>
              <a:defRPr sz="22400"/>
            </a:lvl2pPr>
            <a:lvl3pPr lvl="2">
              <a:spcBef>
                <a:spcPts val="0"/>
              </a:spcBef>
              <a:spcAft>
                <a:spcPts val="0"/>
              </a:spcAft>
              <a:buSzPts val="22400"/>
              <a:buNone/>
              <a:defRPr sz="22400"/>
            </a:lvl3pPr>
            <a:lvl4pPr lvl="3">
              <a:spcBef>
                <a:spcPts val="0"/>
              </a:spcBef>
              <a:spcAft>
                <a:spcPts val="0"/>
              </a:spcAft>
              <a:buSzPts val="22400"/>
              <a:buNone/>
              <a:defRPr sz="22400"/>
            </a:lvl4pPr>
            <a:lvl5pPr lvl="4">
              <a:spcBef>
                <a:spcPts val="0"/>
              </a:spcBef>
              <a:spcAft>
                <a:spcPts val="0"/>
              </a:spcAft>
              <a:buSzPts val="22400"/>
              <a:buNone/>
              <a:defRPr sz="22400"/>
            </a:lvl5pPr>
            <a:lvl6pPr lvl="5">
              <a:spcBef>
                <a:spcPts val="0"/>
              </a:spcBef>
              <a:spcAft>
                <a:spcPts val="0"/>
              </a:spcAft>
              <a:buSzPts val="22400"/>
              <a:buNone/>
              <a:defRPr sz="22400"/>
            </a:lvl6pPr>
            <a:lvl7pPr lvl="6">
              <a:spcBef>
                <a:spcPts val="0"/>
              </a:spcBef>
              <a:spcAft>
                <a:spcPts val="0"/>
              </a:spcAft>
              <a:buSzPts val="22400"/>
              <a:buNone/>
              <a:defRPr sz="22400"/>
            </a:lvl7pPr>
            <a:lvl8pPr lvl="7">
              <a:spcBef>
                <a:spcPts val="0"/>
              </a:spcBef>
              <a:spcAft>
                <a:spcPts val="0"/>
              </a:spcAft>
              <a:buSzPts val="22400"/>
              <a:buNone/>
              <a:defRPr sz="22400"/>
            </a:lvl8pPr>
            <a:lvl9pPr lvl="8">
              <a:spcBef>
                <a:spcPts val="0"/>
              </a:spcBef>
              <a:spcAft>
                <a:spcPts val="0"/>
              </a:spcAft>
              <a:buSzPts val="22400"/>
              <a:buNone/>
              <a:defRPr sz="22400"/>
            </a:lvl9pPr>
          </a:lstStyle>
          <a:p>
            <a:endParaRPr/>
          </a:p>
        </p:txBody>
      </p:sp>
      <p:sp>
        <p:nvSpPr>
          <p:cNvPr id="19" name="Google Shape;19;g2e856c48d07_0_11"/>
          <p:cNvSpPr txBox="1">
            <a:spLocks noGrp="1"/>
          </p:cNvSpPr>
          <p:nvPr>
            <p:ph type="subTitle" idx="1"/>
          </p:nvPr>
        </p:nvSpPr>
        <p:spPr>
          <a:xfrm>
            <a:off x="3502212" y="20306560"/>
            <a:ext cx="36903000" cy="3463800"/>
          </a:xfrm>
          <a:prstGeom prst="rect">
            <a:avLst/>
          </a:prstGeom>
        </p:spPr>
        <p:txBody>
          <a:bodyPr spcFirstLastPara="1" wrap="square" lIns="487600" tIns="487600" rIns="487600" bIns="487600" anchor="t" anchorCtr="0">
            <a:normAutofit/>
          </a:bodyPr>
          <a:lstStyle>
            <a:lvl1pPr lvl="0">
              <a:lnSpc>
                <a:spcPct val="100000"/>
              </a:lnSpc>
              <a:spcBef>
                <a:spcPts val="0"/>
              </a:spcBef>
              <a:spcAft>
                <a:spcPts val="0"/>
              </a:spcAft>
              <a:buSzPts val="8500"/>
              <a:buNone/>
              <a:defRPr sz="8500"/>
            </a:lvl1pPr>
            <a:lvl2pPr lvl="1">
              <a:lnSpc>
                <a:spcPct val="100000"/>
              </a:lnSpc>
              <a:spcBef>
                <a:spcPts val="0"/>
              </a:spcBef>
              <a:spcAft>
                <a:spcPts val="0"/>
              </a:spcAft>
              <a:buSzPts val="8500"/>
              <a:buNone/>
              <a:defRPr sz="8500"/>
            </a:lvl2pPr>
            <a:lvl3pPr lvl="2">
              <a:lnSpc>
                <a:spcPct val="100000"/>
              </a:lnSpc>
              <a:spcBef>
                <a:spcPts val="0"/>
              </a:spcBef>
              <a:spcAft>
                <a:spcPts val="0"/>
              </a:spcAft>
              <a:buSzPts val="8500"/>
              <a:buNone/>
              <a:defRPr sz="8500"/>
            </a:lvl3pPr>
            <a:lvl4pPr lvl="3">
              <a:lnSpc>
                <a:spcPct val="100000"/>
              </a:lnSpc>
              <a:spcBef>
                <a:spcPts val="0"/>
              </a:spcBef>
              <a:spcAft>
                <a:spcPts val="0"/>
              </a:spcAft>
              <a:buSzPts val="8500"/>
              <a:buNone/>
              <a:defRPr sz="8500"/>
            </a:lvl4pPr>
            <a:lvl5pPr lvl="4">
              <a:lnSpc>
                <a:spcPct val="100000"/>
              </a:lnSpc>
              <a:spcBef>
                <a:spcPts val="0"/>
              </a:spcBef>
              <a:spcAft>
                <a:spcPts val="0"/>
              </a:spcAft>
              <a:buSzPts val="8500"/>
              <a:buNone/>
              <a:defRPr sz="8500"/>
            </a:lvl5pPr>
            <a:lvl6pPr lvl="5">
              <a:lnSpc>
                <a:spcPct val="100000"/>
              </a:lnSpc>
              <a:spcBef>
                <a:spcPts val="0"/>
              </a:spcBef>
              <a:spcAft>
                <a:spcPts val="0"/>
              </a:spcAft>
              <a:buSzPts val="8500"/>
              <a:buNone/>
              <a:defRPr sz="8500"/>
            </a:lvl6pPr>
            <a:lvl7pPr lvl="6">
              <a:lnSpc>
                <a:spcPct val="100000"/>
              </a:lnSpc>
              <a:spcBef>
                <a:spcPts val="0"/>
              </a:spcBef>
              <a:spcAft>
                <a:spcPts val="0"/>
              </a:spcAft>
              <a:buSzPts val="8500"/>
              <a:buNone/>
              <a:defRPr sz="8500"/>
            </a:lvl7pPr>
            <a:lvl8pPr lvl="7">
              <a:lnSpc>
                <a:spcPct val="100000"/>
              </a:lnSpc>
              <a:spcBef>
                <a:spcPts val="0"/>
              </a:spcBef>
              <a:spcAft>
                <a:spcPts val="0"/>
              </a:spcAft>
              <a:buSzPts val="8500"/>
              <a:buNone/>
              <a:defRPr sz="8500"/>
            </a:lvl8pPr>
            <a:lvl9pPr lvl="8">
              <a:lnSpc>
                <a:spcPct val="100000"/>
              </a:lnSpc>
              <a:spcBef>
                <a:spcPts val="0"/>
              </a:spcBef>
              <a:spcAft>
                <a:spcPts val="0"/>
              </a:spcAft>
              <a:buSzPts val="8500"/>
              <a:buNone/>
              <a:defRPr sz="8500"/>
            </a:lvl9pPr>
          </a:lstStyle>
          <a:p>
            <a:endParaRPr/>
          </a:p>
        </p:txBody>
      </p:sp>
      <p:sp>
        <p:nvSpPr>
          <p:cNvPr id="20" name="Google Shape;20;g2e856c48d07_0_11"/>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7"/>
        <p:cNvGrpSpPr/>
        <p:nvPr/>
      </p:nvGrpSpPr>
      <p:grpSpPr>
        <a:xfrm>
          <a:off x="0" y="0"/>
          <a:ext cx="0" cy="0"/>
          <a:chOff x="0" y="0"/>
          <a:chExt cx="0" cy="0"/>
        </a:xfrm>
      </p:grpSpPr>
      <p:grpSp>
        <p:nvGrpSpPr>
          <p:cNvPr id="78" name="Google Shape;78;g2e856c48d07_0_75"/>
          <p:cNvGrpSpPr/>
          <p:nvPr/>
        </p:nvGrpSpPr>
        <p:grpSpPr>
          <a:xfrm>
            <a:off x="3985972" y="26682432"/>
            <a:ext cx="3579685" cy="293288"/>
            <a:chOff x="4580561" y="2589004"/>
            <a:chExt cx="1064464" cy="25200"/>
          </a:xfrm>
        </p:grpSpPr>
        <p:sp>
          <p:nvSpPr>
            <p:cNvPr id="79" name="Google Shape;79;g2e856c48d07_0_75"/>
            <p:cNvSpPr/>
            <p:nvPr/>
          </p:nvSpPr>
          <p:spPr>
            <a:xfrm rot="-5400000">
              <a:off x="5366325" y="2335504"/>
              <a:ext cx="25200" cy="5322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80" name="Google Shape;80;g2e856c48d07_0_75"/>
            <p:cNvSpPr/>
            <p:nvPr/>
          </p:nvSpPr>
          <p:spPr>
            <a:xfrm rot="-5400000">
              <a:off x="4836311" y="2333254"/>
              <a:ext cx="25200" cy="5367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81" name="Google Shape;81;g2e856c48d07_0_75"/>
          <p:cNvSpPr txBox="1">
            <a:spLocks noGrp="1"/>
          </p:cNvSpPr>
          <p:nvPr>
            <p:ph type="title" hasCustomPrompt="1"/>
          </p:nvPr>
        </p:nvSpPr>
        <p:spPr>
          <a:xfrm>
            <a:off x="3501360" y="4697280"/>
            <a:ext cx="36904200" cy="7966200"/>
          </a:xfrm>
          <a:prstGeom prst="rect">
            <a:avLst/>
          </a:prstGeom>
        </p:spPr>
        <p:txBody>
          <a:bodyPr spcFirstLastPara="1" wrap="square" lIns="487600" tIns="487600" rIns="487600" bIns="487600" anchor="t" anchorCtr="0">
            <a:normAutofit/>
          </a:bodyPr>
          <a:lstStyle>
            <a:lvl1pPr lvl="0">
              <a:spcBef>
                <a:spcPts val="0"/>
              </a:spcBef>
              <a:spcAft>
                <a:spcPts val="0"/>
              </a:spcAft>
              <a:buClr>
                <a:schemeClr val="lt1"/>
              </a:buClr>
              <a:buSzPts val="42700"/>
              <a:buNone/>
              <a:defRPr sz="42700">
                <a:solidFill>
                  <a:schemeClr val="lt1"/>
                </a:solidFill>
              </a:defRPr>
            </a:lvl1pPr>
            <a:lvl2pPr lvl="1">
              <a:spcBef>
                <a:spcPts val="0"/>
              </a:spcBef>
              <a:spcAft>
                <a:spcPts val="0"/>
              </a:spcAft>
              <a:buClr>
                <a:schemeClr val="lt1"/>
              </a:buClr>
              <a:buSzPts val="42700"/>
              <a:buNone/>
              <a:defRPr sz="42700">
                <a:solidFill>
                  <a:schemeClr val="lt1"/>
                </a:solidFill>
              </a:defRPr>
            </a:lvl2pPr>
            <a:lvl3pPr lvl="2">
              <a:spcBef>
                <a:spcPts val="0"/>
              </a:spcBef>
              <a:spcAft>
                <a:spcPts val="0"/>
              </a:spcAft>
              <a:buClr>
                <a:schemeClr val="lt1"/>
              </a:buClr>
              <a:buSzPts val="42700"/>
              <a:buNone/>
              <a:defRPr sz="42700">
                <a:solidFill>
                  <a:schemeClr val="lt1"/>
                </a:solidFill>
              </a:defRPr>
            </a:lvl3pPr>
            <a:lvl4pPr lvl="3">
              <a:spcBef>
                <a:spcPts val="0"/>
              </a:spcBef>
              <a:spcAft>
                <a:spcPts val="0"/>
              </a:spcAft>
              <a:buClr>
                <a:schemeClr val="lt1"/>
              </a:buClr>
              <a:buSzPts val="42700"/>
              <a:buNone/>
              <a:defRPr sz="42700">
                <a:solidFill>
                  <a:schemeClr val="lt1"/>
                </a:solidFill>
              </a:defRPr>
            </a:lvl4pPr>
            <a:lvl5pPr lvl="4">
              <a:spcBef>
                <a:spcPts val="0"/>
              </a:spcBef>
              <a:spcAft>
                <a:spcPts val="0"/>
              </a:spcAft>
              <a:buClr>
                <a:schemeClr val="lt1"/>
              </a:buClr>
              <a:buSzPts val="42700"/>
              <a:buNone/>
              <a:defRPr sz="42700">
                <a:solidFill>
                  <a:schemeClr val="lt1"/>
                </a:solidFill>
              </a:defRPr>
            </a:lvl5pPr>
            <a:lvl6pPr lvl="5">
              <a:spcBef>
                <a:spcPts val="0"/>
              </a:spcBef>
              <a:spcAft>
                <a:spcPts val="0"/>
              </a:spcAft>
              <a:buClr>
                <a:schemeClr val="lt1"/>
              </a:buClr>
              <a:buSzPts val="42700"/>
              <a:buNone/>
              <a:defRPr sz="42700">
                <a:solidFill>
                  <a:schemeClr val="lt1"/>
                </a:solidFill>
              </a:defRPr>
            </a:lvl6pPr>
            <a:lvl7pPr lvl="6">
              <a:spcBef>
                <a:spcPts val="0"/>
              </a:spcBef>
              <a:spcAft>
                <a:spcPts val="0"/>
              </a:spcAft>
              <a:buClr>
                <a:schemeClr val="lt1"/>
              </a:buClr>
              <a:buSzPts val="42700"/>
              <a:buNone/>
              <a:defRPr sz="42700">
                <a:solidFill>
                  <a:schemeClr val="lt1"/>
                </a:solidFill>
              </a:defRPr>
            </a:lvl7pPr>
            <a:lvl8pPr lvl="7">
              <a:spcBef>
                <a:spcPts val="0"/>
              </a:spcBef>
              <a:spcAft>
                <a:spcPts val="0"/>
              </a:spcAft>
              <a:buClr>
                <a:schemeClr val="lt1"/>
              </a:buClr>
              <a:buSzPts val="42700"/>
              <a:buNone/>
              <a:defRPr sz="42700">
                <a:solidFill>
                  <a:schemeClr val="lt1"/>
                </a:solidFill>
              </a:defRPr>
            </a:lvl8pPr>
            <a:lvl9pPr lvl="8">
              <a:spcBef>
                <a:spcPts val="0"/>
              </a:spcBef>
              <a:spcAft>
                <a:spcPts val="0"/>
              </a:spcAft>
              <a:buClr>
                <a:schemeClr val="lt1"/>
              </a:buClr>
              <a:buSzPts val="42700"/>
              <a:buNone/>
              <a:defRPr sz="42700">
                <a:solidFill>
                  <a:schemeClr val="lt1"/>
                </a:solidFill>
              </a:defRPr>
            </a:lvl9pPr>
          </a:lstStyle>
          <a:p>
            <a:r>
              <a:t>xx%</a:t>
            </a:r>
          </a:p>
        </p:txBody>
      </p:sp>
      <p:sp>
        <p:nvSpPr>
          <p:cNvPr id="82" name="Google Shape;82;g2e856c48d07_0_75"/>
          <p:cNvSpPr txBox="1">
            <a:spLocks noGrp="1"/>
          </p:cNvSpPr>
          <p:nvPr>
            <p:ph type="body" idx="1"/>
          </p:nvPr>
        </p:nvSpPr>
        <p:spPr>
          <a:xfrm>
            <a:off x="3501360" y="14546483"/>
            <a:ext cx="36904200" cy="101145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Clr>
                <a:schemeClr val="lt1"/>
              </a:buClr>
              <a:buSzPts val="6900"/>
              <a:buChar char="●"/>
              <a:defRPr>
                <a:solidFill>
                  <a:schemeClr val="lt1"/>
                </a:solidFill>
              </a:defRPr>
            </a:lvl1pPr>
            <a:lvl2pPr marL="914400" lvl="1" indent="-603250">
              <a:spcBef>
                <a:spcPts val="0"/>
              </a:spcBef>
              <a:spcAft>
                <a:spcPts val="0"/>
              </a:spcAft>
              <a:buClr>
                <a:schemeClr val="lt1"/>
              </a:buClr>
              <a:buSzPts val="5900"/>
              <a:buChar char="○"/>
              <a:defRPr>
                <a:solidFill>
                  <a:schemeClr val="lt1"/>
                </a:solidFill>
              </a:defRPr>
            </a:lvl2pPr>
            <a:lvl3pPr marL="1371600" lvl="2" indent="-603250">
              <a:spcBef>
                <a:spcPts val="0"/>
              </a:spcBef>
              <a:spcAft>
                <a:spcPts val="0"/>
              </a:spcAft>
              <a:buClr>
                <a:schemeClr val="lt1"/>
              </a:buClr>
              <a:buSzPts val="5900"/>
              <a:buChar char="■"/>
              <a:defRPr>
                <a:solidFill>
                  <a:schemeClr val="lt1"/>
                </a:solidFill>
              </a:defRPr>
            </a:lvl3pPr>
            <a:lvl4pPr marL="1828800" lvl="3" indent="-603250">
              <a:spcBef>
                <a:spcPts val="0"/>
              </a:spcBef>
              <a:spcAft>
                <a:spcPts val="0"/>
              </a:spcAft>
              <a:buClr>
                <a:schemeClr val="lt1"/>
              </a:buClr>
              <a:buSzPts val="5900"/>
              <a:buChar char="●"/>
              <a:defRPr>
                <a:solidFill>
                  <a:schemeClr val="lt1"/>
                </a:solidFill>
              </a:defRPr>
            </a:lvl4pPr>
            <a:lvl5pPr marL="2286000" lvl="4" indent="-603250">
              <a:spcBef>
                <a:spcPts val="0"/>
              </a:spcBef>
              <a:spcAft>
                <a:spcPts val="0"/>
              </a:spcAft>
              <a:buClr>
                <a:schemeClr val="lt1"/>
              </a:buClr>
              <a:buSzPts val="5900"/>
              <a:buChar char="○"/>
              <a:defRPr>
                <a:solidFill>
                  <a:schemeClr val="lt1"/>
                </a:solidFill>
              </a:defRPr>
            </a:lvl5pPr>
            <a:lvl6pPr marL="2743200" lvl="5" indent="-603250">
              <a:spcBef>
                <a:spcPts val="0"/>
              </a:spcBef>
              <a:spcAft>
                <a:spcPts val="0"/>
              </a:spcAft>
              <a:buClr>
                <a:schemeClr val="lt1"/>
              </a:buClr>
              <a:buSzPts val="5900"/>
              <a:buChar char="■"/>
              <a:defRPr>
                <a:solidFill>
                  <a:schemeClr val="lt1"/>
                </a:solidFill>
              </a:defRPr>
            </a:lvl6pPr>
            <a:lvl7pPr marL="3200400" lvl="6" indent="-603250">
              <a:spcBef>
                <a:spcPts val="0"/>
              </a:spcBef>
              <a:spcAft>
                <a:spcPts val="0"/>
              </a:spcAft>
              <a:buClr>
                <a:schemeClr val="lt1"/>
              </a:buClr>
              <a:buSzPts val="5900"/>
              <a:buChar char="●"/>
              <a:defRPr>
                <a:solidFill>
                  <a:schemeClr val="lt1"/>
                </a:solidFill>
              </a:defRPr>
            </a:lvl7pPr>
            <a:lvl8pPr marL="3657600" lvl="7" indent="-603250">
              <a:spcBef>
                <a:spcPts val="0"/>
              </a:spcBef>
              <a:spcAft>
                <a:spcPts val="0"/>
              </a:spcAft>
              <a:buClr>
                <a:schemeClr val="lt1"/>
              </a:buClr>
              <a:buSzPts val="5900"/>
              <a:buChar char="○"/>
              <a:defRPr>
                <a:solidFill>
                  <a:schemeClr val="lt1"/>
                </a:solidFill>
              </a:defRPr>
            </a:lvl8pPr>
            <a:lvl9pPr marL="4114800" lvl="8" indent="-603250">
              <a:spcBef>
                <a:spcPts val="0"/>
              </a:spcBef>
              <a:spcAft>
                <a:spcPts val="0"/>
              </a:spcAft>
              <a:buClr>
                <a:schemeClr val="lt1"/>
              </a:buClr>
              <a:buSzPts val="5900"/>
              <a:buChar char="■"/>
              <a:defRPr>
                <a:solidFill>
                  <a:schemeClr val="lt1"/>
                </a:solidFill>
              </a:defRPr>
            </a:lvl9pPr>
          </a:lstStyle>
          <a:p>
            <a:endParaRPr/>
          </a:p>
        </p:txBody>
      </p:sp>
      <p:sp>
        <p:nvSpPr>
          <p:cNvPr id="83" name="Google Shape;83;g2e856c48d07_0_75"/>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4"/>
        <p:cNvGrpSpPr/>
        <p:nvPr/>
      </p:nvGrpSpPr>
      <p:grpSpPr>
        <a:xfrm>
          <a:off x="0" y="0"/>
          <a:ext cx="0" cy="0"/>
          <a:chOff x="0" y="0"/>
          <a:chExt cx="0" cy="0"/>
        </a:xfrm>
      </p:grpSpPr>
      <p:sp>
        <p:nvSpPr>
          <p:cNvPr id="85" name="Google Shape;85;g2e856c48d07_0_82"/>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tandard 4 columns">
  <p:cSld name="Standard 4 columns">
    <p:spTree>
      <p:nvGrpSpPr>
        <p:cNvPr id="1" name="Shape 86"/>
        <p:cNvGrpSpPr/>
        <p:nvPr/>
      </p:nvGrpSpPr>
      <p:grpSpPr>
        <a:xfrm>
          <a:off x="0" y="0"/>
          <a:ext cx="0" cy="0"/>
          <a:chOff x="0" y="0"/>
          <a:chExt cx="0" cy="0"/>
        </a:xfrm>
      </p:grpSpPr>
      <p:sp>
        <p:nvSpPr>
          <p:cNvPr id="87" name="Google Shape;87;g2e856c48d07_0_84"/>
          <p:cNvSpPr txBox="1">
            <a:spLocks noGrp="1"/>
          </p:cNvSpPr>
          <p:nvPr>
            <p:ph type="body" idx="1"/>
          </p:nvPr>
        </p:nvSpPr>
        <p:spPr>
          <a:xfrm>
            <a:off x="459674" y="6378481"/>
            <a:ext cx="100569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88" name="Google Shape;88;g2e856c48d07_0_84"/>
          <p:cNvSpPr txBox="1">
            <a:spLocks noGrp="1"/>
          </p:cNvSpPr>
          <p:nvPr>
            <p:ph type="body" idx="2"/>
          </p:nvPr>
        </p:nvSpPr>
        <p:spPr>
          <a:xfrm>
            <a:off x="477827" y="5548749"/>
            <a:ext cx="100488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89" name="Google Shape;89;g2e856c48d07_0_84"/>
          <p:cNvSpPr txBox="1">
            <a:spLocks noGrp="1"/>
          </p:cNvSpPr>
          <p:nvPr>
            <p:ph type="body" idx="3"/>
          </p:nvPr>
        </p:nvSpPr>
        <p:spPr>
          <a:xfrm>
            <a:off x="477825" y="14212513"/>
            <a:ext cx="100506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0" name="Google Shape;90;g2e856c48d07_0_84"/>
          <p:cNvSpPr txBox="1">
            <a:spLocks noGrp="1"/>
          </p:cNvSpPr>
          <p:nvPr>
            <p:ph type="body" idx="4"/>
          </p:nvPr>
        </p:nvSpPr>
        <p:spPr>
          <a:xfrm>
            <a:off x="11460161" y="6378481"/>
            <a:ext cx="100488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1" name="Google Shape;91;g2e856c48d07_0_84"/>
          <p:cNvSpPr txBox="1">
            <a:spLocks noGrp="1"/>
          </p:cNvSpPr>
          <p:nvPr>
            <p:ph type="body" idx="5"/>
          </p:nvPr>
        </p:nvSpPr>
        <p:spPr>
          <a:xfrm>
            <a:off x="11460162" y="5548749"/>
            <a:ext cx="100488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2" name="Google Shape;92;g2e856c48d07_0_84"/>
          <p:cNvSpPr txBox="1">
            <a:spLocks noGrp="1"/>
          </p:cNvSpPr>
          <p:nvPr>
            <p:ph type="body" idx="6"/>
          </p:nvPr>
        </p:nvSpPr>
        <p:spPr>
          <a:xfrm>
            <a:off x="22448845" y="6378481"/>
            <a:ext cx="100488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3" name="Google Shape;93;g2e856c48d07_0_84"/>
          <p:cNvSpPr txBox="1">
            <a:spLocks noGrp="1"/>
          </p:cNvSpPr>
          <p:nvPr>
            <p:ph type="body" idx="7"/>
          </p:nvPr>
        </p:nvSpPr>
        <p:spPr>
          <a:xfrm>
            <a:off x="22440906" y="5548749"/>
            <a:ext cx="100584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4" name="Google Shape;94;g2e856c48d07_0_84"/>
          <p:cNvSpPr txBox="1">
            <a:spLocks noGrp="1"/>
          </p:cNvSpPr>
          <p:nvPr>
            <p:ph type="body" idx="8"/>
          </p:nvPr>
        </p:nvSpPr>
        <p:spPr>
          <a:xfrm>
            <a:off x="33422043" y="5548749"/>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5" name="Google Shape;95;g2e856c48d07_0_84"/>
          <p:cNvSpPr txBox="1">
            <a:spLocks noGrp="1"/>
          </p:cNvSpPr>
          <p:nvPr>
            <p:ph type="body" idx="9"/>
          </p:nvPr>
        </p:nvSpPr>
        <p:spPr>
          <a:xfrm>
            <a:off x="33422043" y="6378481"/>
            <a:ext cx="100470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6" name="Google Shape;96;g2e856c48d07_0_84"/>
          <p:cNvSpPr txBox="1">
            <a:spLocks noGrp="1"/>
          </p:cNvSpPr>
          <p:nvPr>
            <p:ph type="body" idx="13"/>
          </p:nvPr>
        </p:nvSpPr>
        <p:spPr>
          <a:xfrm>
            <a:off x="33422043" y="14272738"/>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7" name="Google Shape;97;g2e856c48d07_0_84"/>
          <p:cNvSpPr txBox="1">
            <a:spLocks noGrp="1"/>
          </p:cNvSpPr>
          <p:nvPr>
            <p:ph type="body" idx="14"/>
          </p:nvPr>
        </p:nvSpPr>
        <p:spPr>
          <a:xfrm>
            <a:off x="33422043" y="15011402"/>
            <a:ext cx="100521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8" name="Google Shape;98;g2e856c48d07_0_84"/>
          <p:cNvSpPr txBox="1">
            <a:spLocks noGrp="1"/>
          </p:cNvSpPr>
          <p:nvPr>
            <p:ph type="body" idx="15"/>
          </p:nvPr>
        </p:nvSpPr>
        <p:spPr>
          <a:xfrm>
            <a:off x="33422043" y="25679401"/>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9" name="Google Shape;99;g2e856c48d07_0_84"/>
          <p:cNvSpPr txBox="1">
            <a:spLocks noGrp="1"/>
          </p:cNvSpPr>
          <p:nvPr>
            <p:ph type="body" idx="16"/>
          </p:nvPr>
        </p:nvSpPr>
        <p:spPr>
          <a:xfrm>
            <a:off x="33422043" y="26433446"/>
            <a:ext cx="100521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0" name="Google Shape;100;g2e856c48d07_0_84"/>
          <p:cNvSpPr txBox="1">
            <a:spLocks noGrp="1"/>
          </p:cNvSpPr>
          <p:nvPr>
            <p:ph type="body" idx="17"/>
          </p:nvPr>
        </p:nvSpPr>
        <p:spPr>
          <a:xfrm>
            <a:off x="459674" y="14951552"/>
            <a:ext cx="100569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1" name="Google Shape;101;g2e856c48d07_0_84"/>
          <p:cNvSpPr txBox="1">
            <a:spLocks noGrp="1"/>
          </p:cNvSpPr>
          <p:nvPr>
            <p:ph type="body" idx="18"/>
          </p:nvPr>
        </p:nvSpPr>
        <p:spPr>
          <a:xfrm>
            <a:off x="5932593" y="3383947"/>
            <a:ext cx="31998900" cy="1280100"/>
          </a:xfrm>
          <a:prstGeom prst="rect">
            <a:avLst/>
          </a:prstGeom>
          <a:noFill/>
          <a:ln>
            <a:noFill/>
          </a:ln>
        </p:spPr>
        <p:txBody>
          <a:bodyPr spcFirstLastPara="1" wrap="square" lIns="438900" tIns="219450" rIns="438900" bIns="219450" anchor="t" anchorCtr="0">
            <a:normAutofit/>
          </a:bodyPr>
          <a:lstStyle>
            <a:lvl1pPr marL="457200" lvl="0" indent="-228600" algn="ctr" rtl="0">
              <a:spcBef>
                <a:spcPts val="1080"/>
              </a:spcBef>
              <a:spcAft>
                <a:spcPts val="0"/>
              </a:spcAft>
              <a:buClr>
                <a:srgbClr val="205867"/>
              </a:buClr>
              <a:buSzPts val="5400"/>
              <a:buFont typeface="Calibri"/>
              <a:buNone/>
              <a:defRPr sz="5400">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2" name="Google Shape;102;g2e856c48d07_0_84"/>
          <p:cNvSpPr txBox="1">
            <a:spLocks noGrp="1"/>
          </p:cNvSpPr>
          <p:nvPr>
            <p:ph type="body" idx="19"/>
          </p:nvPr>
        </p:nvSpPr>
        <p:spPr>
          <a:xfrm>
            <a:off x="5932593" y="2103787"/>
            <a:ext cx="31998900" cy="1280100"/>
          </a:xfrm>
          <a:prstGeom prst="rect">
            <a:avLst/>
          </a:prstGeom>
          <a:noFill/>
          <a:ln>
            <a:noFill/>
          </a:ln>
        </p:spPr>
        <p:txBody>
          <a:bodyPr spcFirstLastPara="1" wrap="square" lIns="438900" tIns="219450" rIns="438900" bIns="219450" anchor="t" anchorCtr="1">
            <a:normAutofit/>
          </a:bodyPr>
          <a:lstStyle>
            <a:lvl1pPr marL="457200" lvl="0" indent="-228600" algn="ctr" rtl="0">
              <a:spcBef>
                <a:spcPts val="1600"/>
              </a:spcBef>
              <a:spcAft>
                <a:spcPts val="0"/>
              </a:spcAft>
              <a:buClr>
                <a:srgbClr val="205867"/>
              </a:buClr>
              <a:buSzPts val="8000"/>
              <a:buFont typeface="Calibri"/>
              <a:buNone/>
              <a:defRPr sz="8000">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3" name="Google Shape;103;g2e856c48d07_0_84"/>
          <p:cNvSpPr txBox="1">
            <a:spLocks noGrp="1"/>
          </p:cNvSpPr>
          <p:nvPr>
            <p:ph type="body" idx="20"/>
          </p:nvPr>
        </p:nvSpPr>
        <p:spPr>
          <a:xfrm>
            <a:off x="5932593" y="465813"/>
            <a:ext cx="31998900" cy="1638000"/>
          </a:xfrm>
          <a:prstGeom prst="rect">
            <a:avLst/>
          </a:prstGeom>
          <a:noFill/>
          <a:ln>
            <a:noFill/>
          </a:ln>
        </p:spPr>
        <p:txBody>
          <a:bodyPr spcFirstLastPara="1" wrap="square" lIns="438900" tIns="219450" rIns="438900" bIns="219450" anchor="t" anchorCtr="1">
            <a:normAutofit/>
          </a:bodyPr>
          <a:lstStyle>
            <a:lvl1pPr marL="457200" lvl="0" indent="-228600" algn="ctr" rtl="0">
              <a:spcBef>
                <a:spcPts val="1920"/>
              </a:spcBef>
              <a:spcAft>
                <a:spcPts val="0"/>
              </a:spcAft>
              <a:buClr>
                <a:srgbClr val="205867"/>
              </a:buClr>
              <a:buSzPts val="9600"/>
              <a:buFont typeface="Calibri"/>
              <a:buNone/>
              <a:defRPr sz="9600" b="1">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21"/>
        <p:cNvGrpSpPr/>
        <p:nvPr/>
      </p:nvGrpSpPr>
      <p:grpSpPr>
        <a:xfrm>
          <a:off x="0" y="0"/>
          <a:ext cx="0" cy="0"/>
          <a:chOff x="0" y="0"/>
          <a:chExt cx="0" cy="0"/>
        </a:xfrm>
      </p:grpSpPr>
      <p:grpSp>
        <p:nvGrpSpPr>
          <p:cNvPr id="22" name="Google Shape;22;g2e856c48d07_0_19"/>
          <p:cNvGrpSpPr/>
          <p:nvPr/>
        </p:nvGrpSpPr>
        <p:grpSpPr>
          <a:xfrm>
            <a:off x="3985972" y="7624036"/>
            <a:ext cx="3579685" cy="293288"/>
            <a:chOff x="4580561" y="2589004"/>
            <a:chExt cx="1064464" cy="25200"/>
          </a:xfrm>
        </p:grpSpPr>
        <p:sp>
          <p:nvSpPr>
            <p:cNvPr id="23" name="Google Shape;23;g2e856c48d07_0_19"/>
            <p:cNvSpPr/>
            <p:nvPr/>
          </p:nvSpPr>
          <p:spPr>
            <a:xfrm rot="-5400000">
              <a:off x="5366325" y="2335504"/>
              <a:ext cx="25200" cy="5322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24" name="Google Shape;24;g2e856c48d07_0_19"/>
            <p:cNvSpPr/>
            <p:nvPr/>
          </p:nvSpPr>
          <p:spPr>
            <a:xfrm rot="-5400000">
              <a:off x="4836311" y="2333254"/>
              <a:ext cx="25200" cy="5367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25" name="Google Shape;25;g2e856c48d07_0_19"/>
          <p:cNvSpPr txBox="1">
            <a:spLocks noGrp="1"/>
          </p:cNvSpPr>
          <p:nvPr>
            <p:ph type="title"/>
          </p:nvPr>
        </p:nvSpPr>
        <p:spPr>
          <a:xfrm>
            <a:off x="3501360" y="8463680"/>
            <a:ext cx="36904200" cy="9719100"/>
          </a:xfrm>
          <a:prstGeom prst="rect">
            <a:avLst/>
          </a:prstGeom>
        </p:spPr>
        <p:txBody>
          <a:bodyPr spcFirstLastPara="1" wrap="square" lIns="487600" tIns="487600" rIns="487600" bIns="487600" anchor="t" anchorCtr="0">
            <a:normAutofit/>
          </a:bodyPr>
          <a:lstStyle>
            <a:lvl1pPr lvl="0">
              <a:spcBef>
                <a:spcPts val="0"/>
              </a:spcBef>
              <a:spcAft>
                <a:spcPts val="0"/>
              </a:spcAft>
              <a:buClr>
                <a:schemeClr val="lt1"/>
              </a:buClr>
              <a:buSzPts val="19200"/>
              <a:buNone/>
              <a:defRPr sz="19200">
                <a:solidFill>
                  <a:schemeClr val="lt1"/>
                </a:solidFill>
              </a:defRPr>
            </a:lvl1pPr>
            <a:lvl2pPr lvl="1">
              <a:spcBef>
                <a:spcPts val="0"/>
              </a:spcBef>
              <a:spcAft>
                <a:spcPts val="0"/>
              </a:spcAft>
              <a:buClr>
                <a:schemeClr val="lt1"/>
              </a:buClr>
              <a:buSzPts val="19200"/>
              <a:buNone/>
              <a:defRPr sz="19200">
                <a:solidFill>
                  <a:schemeClr val="lt1"/>
                </a:solidFill>
              </a:defRPr>
            </a:lvl2pPr>
            <a:lvl3pPr lvl="2">
              <a:spcBef>
                <a:spcPts val="0"/>
              </a:spcBef>
              <a:spcAft>
                <a:spcPts val="0"/>
              </a:spcAft>
              <a:buClr>
                <a:schemeClr val="lt1"/>
              </a:buClr>
              <a:buSzPts val="19200"/>
              <a:buNone/>
              <a:defRPr sz="19200">
                <a:solidFill>
                  <a:schemeClr val="lt1"/>
                </a:solidFill>
              </a:defRPr>
            </a:lvl3pPr>
            <a:lvl4pPr lvl="3">
              <a:spcBef>
                <a:spcPts val="0"/>
              </a:spcBef>
              <a:spcAft>
                <a:spcPts val="0"/>
              </a:spcAft>
              <a:buClr>
                <a:schemeClr val="lt1"/>
              </a:buClr>
              <a:buSzPts val="19200"/>
              <a:buNone/>
              <a:defRPr sz="19200">
                <a:solidFill>
                  <a:schemeClr val="lt1"/>
                </a:solidFill>
              </a:defRPr>
            </a:lvl4pPr>
            <a:lvl5pPr lvl="4">
              <a:spcBef>
                <a:spcPts val="0"/>
              </a:spcBef>
              <a:spcAft>
                <a:spcPts val="0"/>
              </a:spcAft>
              <a:buClr>
                <a:schemeClr val="lt1"/>
              </a:buClr>
              <a:buSzPts val="19200"/>
              <a:buNone/>
              <a:defRPr sz="19200">
                <a:solidFill>
                  <a:schemeClr val="lt1"/>
                </a:solidFill>
              </a:defRPr>
            </a:lvl5pPr>
            <a:lvl6pPr lvl="5">
              <a:spcBef>
                <a:spcPts val="0"/>
              </a:spcBef>
              <a:spcAft>
                <a:spcPts val="0"/>
              </a:spcAft>
              <a:buClr>
                <a:schemeClr val="lt1"/>
              </a:buClr>
              <a:buSzPts val="19200"/>
              <a:buNone/>
              <a:defRPr sz="19200">
                <a:solidFill>
                  <a:schemeClr val="lt1"/>
                </a:solidFill>
              </a:defRPr>
            </a:lvl6pPr>
            <a:lvl7pPr lvl="6">
              <a:spcBef>
                <a:spcPts val="0"/>
              </a:spcBef>
              <a:spcAft>
                <a:spcPts val="0"/>
              </a:spcAft>
              <a:buClr>
                <a:schemeClr val="lt1"/>
              </a:buClr>
              <a:buSzPts val="19200"/>
              <a:buNone/>
              <a:defRPr sz="19200">
                <a:solidFill>
                  <a:schemeClr val="lt1"/>
                </a:solidFill>
              </a:defRPr>
            </a:lvl7pPr>
            <a:lvl8pPr lvl="7">
              <a:spcBef>
                <a:spcPts val="0"/>
              </a:spcBef>
              <a:spcAft>
                <a:spcPts val="0"/>
              </a:spcAft>
              <a:buClr>
                <a:schemeClr val="lt1"/>
              </a:buClr>
              <a:buSzPts val="19200"/>
              <a:buNone/>
              <a:defRPr sz="19200">
                <a:solidFill>
                  <a:schemeClr val="lt1"/>
                </a:solidFill>
              </a:defRPr>
            </a:lvl8pPr>
            <a:lvl9pPr lvl="8">
              <a:spcBef>
                <a:spcPts val="0"/>
              </a:spcBef>
              <a:spcAft>
                <a:spcPts val="0"/>
              </a:spcAft>
              <a:buClr>
                <a:schemeClr val="lt1"/>
              </a:buClr>
              <a:buSzPts val="19200"/>
              <a:buNone/>
              <a:defRPr sz="19200">
                <a:solidFill>
                  <a:schemeClr val="lt1"/>
                </a:solidFill>
              </a:defRPr>
            </a:lvl9pPr>
          </a:lstStyle>
          <a:p>
            <a:endParaRPr/>
          </a:p>
        </p:txBody>
      </p:sp>
      <p:sp>
        <p:nvSpPr>
          <p:cNvPr id="26" name="Google Shape;26;g2e856c48d07_0_19"/>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7"/>
        <p:cNvGrpSpPr/>
        <p:nvPr/>
      </p:nvGrpSpPr>
      <p:grpSpPr>
        <a:xfrm>
          <a:off x="0" y="0"/>
          <a:ext cx="0" cy="0"/>
          <a:chOff x="0" y="0"/>
          <a:chExt cx="0" cy="0"/>
        </a:xfrm>
      </p:grpSpPr>
      <p:sp>
        <p:nvSpPr>
          <p:cNvPr id="28" name="Google Shape;28;g2e856c48d07_0_25"/>
          <p:cNvSpPr/>
          <p:nvPr/>
        </p:nvSpPr>
        <p:spPr>
          <a:xfrm>
            <a:off x="0" y="0"/>
            <a:ext cx="43891200" cy="31218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29" name="Google Shape;29;g2e856c48d07_0_25"/>
          <p:cNvGrpSpPr/>
          <p:nvPr/>
        </p:nvGrpSpPr>
        <p:grpSpPr>
          <a:xfrm>
            <a:off x="3985972" y="7624036"/>
            <a:ext cx="3579685" cy="293288"/>
            <a:chOff x="4580561" y="2589004"/>
            <a:chExt cx="1064464" cy="25200"/>
          </a:xfrm>
        </p:grpSpPr>
        <p:sp>
          <p:nvSpPr>
            <p:cNvPr id="30" name="Google Shape;30;g2e856c48d07_0_25"/>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31" name="Google Shape;31;g2e856c48d07_0_25"/>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32" name="Google Shape;32;g2e856c48d07_0_25"/>
          <p:cNvSpPr txBox="1">
            <a:spLocks noGrp="1"/>
          </p:cNvSpPr>
          <p:nvPr>
            <p:ph type="title"/>
          </p:nvPr>
        </p:nvSpPr>
        <p:spPr>
          <a:xfrm>
            <a:off x="3501360" y="8439360"/>
            <a:ext cx="36905700" cy="34254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33" name="Google Shape;33;g2e856c48d07_0_25"/>
          <p:cNvSpPr txBox="1">
            <a:spLocks noGrp="1"/>
          </p:cNvSpPr>
          <p:nvPr>
            <p:ph type="body" idx="1"/>
          </p:nvPr>
        </p:nvSpPr>
        <p:spPr>
          <a:xfrm>
            <a:off x="3501360" y="13304800"/>
            <a:ext cx="36905700" cy="144711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34" name="Google Shape;34;g2e856c48d07_0_25"/>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5"/>
        <p:cNvGrpSpPr/>
        <p:nvPr/>
      </p:nvGrpSpPr>
      <p:grpSpPr>
        <a:xfrm>
          <a:off x="0" y="0"/>
          <a:ext cx="0" cy="0"/>
          <a:chOff x="0" y="0"/>
          <a:chExt cx="0" cy="0"/>
        </a:xfrm>
      </p:grpSpPr>
      <p:sp>
        <p:nvSpPr>
          <p:cNvPr id="36" name="Google Shape;36;g2e856c48d07_0_33"/>
          <p:cNvSpPr/>
          <p:nvPr/>
        </p:nvSpPr>
        <p:spPr>
          <a:xfrm>
            <a:off x="0" y="0"/>
            <a:ext cx="43891200" cy="31218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37" name="Google Shape;37;g2e856c48d07_0_33"/>
          <p:cNvGrpSpPr/>
          <p:nvPr/>
        </p:nvGrpSpPr>
        <p:grpSpPr>
          <a:xfrm>
            <a:off x="3985972" y="7624036"/>
            <a:ext cx="3579685" cy="293288"/>
            <a:chOff x="4580561" y="2589004"/>
            <a:chExt cx="1064464" cy="25200"/>
          </a:xfrm>
        </p:grpSpPr>
        <p:sp>
          <p:nvSpPr>
            <p:cNvPr id="38" name="Google Shape;38;g2e856c48d07_0_33"/>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39" name="Google Shape;39;g2e856c48d07_0_33"/>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40" name="Google Shape;40;g2e856c48d07_0_33"/>
          <p:cNvSpPr txBox="1">
            <a:spLocks noGrp="1"/>
          </p:cNvSpPr>
          <p:nvPr>
            <p:ph type="title"/>
          </p:nvPr>
        </p:nvSpPr>
        <p:spPr>
          <a:xfrm>
            <a:off x="3501360" y="8439360"/>
            <a:ext cx="36904200" cy="34254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41" name="Google Shape;41;g2e856c48d07_0_33"/>
          <p:cNvSpPr txBox="1">
            <a:spLocks noGrp="1"/>
          </p:cNvSpPr>
          <p:nvPr>
            <p:ph type="body" idx="1"/>
          </p:nvPr>
        </p:nvSpPr>
        <p:spPr>
          <a:xfrm>
            <a:off x="3500761" y="13304800"/>
            <a:ext cx="18116700" cy="144711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42" name="Google Shape;42;g2e856c48d07_0_33"/>
          <p:cNvSpPr txBox="1">
            <a:spLocks noGrp="1"/>
          </p:cNvSpPr>
          <p:nvPr>
            <p:ph type="body" idx="2"/>
          </p:nvPr>
        </p:nvSpPr>
        <p:spPr>
          <a:xfrm>
            <a:off x="22289297" y="13304800"/>
            <a:ext cx="18116700" cy="144711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43" name="Google Shape;43;g2e856c48d07_0_33"/>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4"/>
        <p:cNvGrpSpPr/>
        <p:nvPr/>
      </p:nvGrpSpPr>
      <p:grpSpPr>
        <a:xfrm>
          <a:off x="0" y="0"/>
          <a:ext cx="0" cy="0"/>
          <a:chOff x="0" y="0"/>
          <a:chExt cx="0" cy="0"/>
        </a:xfrm>
      </p:grpSpPr>
      <p:sp>
        <p:nvSpPr>
          <p:cNvPr id="45" name="Google Shape;45;g2e856c48d07_0_42"/>
          <p:cNvSpPr/>
          <p:nvPr/>
        </p:nvSpPr>
        <p:spPr>
          <a:xfrm>
            <a:off x="0" y="0"/>
            <a:ext cx="43891200" cy="31218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46" name="Google Shape;46;g2e856c48d07_0_42"/>
          <p:cNvGrpSpPr/>
          <p:nvPr/>
        </p:nvGrpSpPr>
        <p:grpSpPr>
          <a:xfrm>
            <a:off x="3985972" y="7624036"/>
            <a:ext cx="3579685" cy="293288"/>
            <a:chOff x="4580561" y="2589004"/>
            <a:chExt cx="1064464" cy="25200"/>
          </a:xfrm>
        </p:grpSpPr>
        <p:sp>
          <p:nvSpPr>
            <p:cNvPr id="47" name="Google Shape;47;g2e856c48d07_0_42"/>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48" name="Google Shape;48;g2e856c48d07_0_42"/>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49" name="Google Shape;49;g2e856c48d07_0_42"/>
          <p:cNvSpPr txBox="1">
            <a:spLocks noGrp="1"/>
          </p:cNvSpPr>
          <p:nvPr>
            <p:ph type="title"/>
          </p:nvPr>
        </p:nvSpPr>
        <p:spPr>
          <a:xfrm>
            <a:off x="3501360" y="8439360"/>
            <a:ext cx="36904200" cy="34254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50" name="Google Shape;50;g2e856c48d07_0_42"/>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51"/>
        <p:cNvGrpSpPr/>
        <p:nvPr/>
      </p:nvGrpSpPr>
      <p:grpSpPr>
        <a:xfrm>
          <a:off x="0" y="0"/>
          <a:ext cx="0" cy="0"/>
          <a:chOff x="0" y="0"/>
          <a:chExt cx="0" cy="0"/>
        </a:xfrm>
      </p:grpSpPr>
      <p:sp>
        <p:nvSpPr>
          <p:cNvPr id="52" name="Google Shape;52;g2e856c48d07_0_49"/>
          <p:cNvSpPr/>
          <p:nvPr/>
        </p:nvSpPr>
        <p:spPr>
          <a:xfrm>
            <a:off x="0" y="0"/>
            <a:ext cx="43891200" cy="31218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53" name="Google Shape;53;g2e856c48d07_0_49"/>
          <p:cNvGrpSpPr/>
          <p:nvPr/>
        </p:nvGrpSpPr>
        <p:grpSpPr>
          <a:xfrm>
            <a:off x="3985972" y="7624036"/>
            <a:ext cx="3579685" cy="293288"/>
            <a:chOff x="4580561" y="2589004"/>
            <a:chExt cx="1064464" cy="25200"/>
          </a:xfrm>
        </p:grpSpPr>
        <p:sp>
          <p:nvSpPr>
            <p:cNvPr id="54" name="Google Shape;54;g2e856c48d07_0_49"/>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55" name="Google Shape;55;g2e856c48d07_0_49"/>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56" name="Google Shape;56;g2e856c48d07_0_49"/>
          <p:cNvSpPr txBox="1">
            <a:spLocks noGrp="1"/>
          </p:cNvSpPr>
          <p:nvPr>
            <p:ph type="title"/>
          </p:nvPr>
        </p:nvSpPr>
        <p:spPr>
          <a:xfrm>
            <a:off x="3504000" y="8439360"/>
            <a:ext cx="15844200" cy="88416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57" name="Google Shape;57;g2e856c48d07_0_49"/>
          <p:cNvSpPr txBox="1">
            <a:spLocks noGrp="1"/>
          </p:cNvSpPr>
          <p:nvPr>
            <p:ph type="body" idx="1"/>
          </p:nvPr>
        </p:nvSpPr>
        <p:spPr>
          <a:xfrm>
            <a:off x="3461880" y="17803040"/>
            <a:ext cx="15844200" cy="102240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58" name="Google Shape;58;g2e856c48d07_0_49"/>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9"/>
        <p:cNvGrpSpPr/>
        <p:nvPr/>
      </p:nvGrpSpPr>
      <p:grpSpPr>
        <a:xfrm>
          <a:off x="0" y="0"/>
          <a:ext cx="0" cy="0"/>
          <a:chOff x="0" y="0"/>
          <a:chExt cx="0" cy="0"/>
        </a:xfrm>
      </p:grpSpPr>
      <p:grpSp>
        <p:nvGrpSpPr>
          <p:cNvPr id="60" name="Google Shape;60;g2e856c48d07_0_57"/>
          <p:cNvGrpSpPr/>
          <p:nvPr/>
        </p:nvGrpSpPr>
        <p:grpSpPr>
          <a:xfrm>
            <a:off x="3985972" y="26682432"/>
            <a:ext cx="3579685" cy="293288"/>
            <a:chOff x="4580561" y="2589004"/>
            <a:chExt cx="1064464" cy="25200"/>
          </a:xfrm>
        </p:grpSpPr>
        <p:sp>
          <p:nvSpPr>
            <p:cNvPr id="61" name="Google Shape;61;g2e856c48d07_0_57"/>
            <p:cNvSpPr/>
            <p:nvPr/>
          </p:nvSpPr>
          <p:spPr>
            <a:xfrm rot="-5400000">
              <a:off x="5366325" y="2335504"/>
              <a:ext cx="25200" cy="5322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62" name="Google Shape;62;g2e856c48d07_0_57"/>
            <p:cNvSpPr/>
            <p:nvPr/>
          </p:nvSpPr>
          <p:spPr>
            <a:xfrm rot="-5400000">
              <a:off x="4836311" y="2333254"/>
              <a:ext cx="25200" cy="5367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63" name="Google Shape;63;g2e856c48d07_0_57"/>
          <p:cNvSpPr txBox="1">
            <a:spLocks noGrp="1"/>
          </p:cNvSpPr>
          <p:nvPr>
            <p:ph type="title"/>
          </p:nvPr>
        </p:nvSpPr>
        <p:spPr>
          <a:xfrm>
            <a:off x="3501360" y="5531520"/>
            <a:ext cx="33701700" cy="19104000"/>
          </a:xfrm>
          <a:prstGeom prst="rect">
            <a:avLst/>
          </a:prstGeom>
        </p:spPr>
        <p:txBody>
          <a:bodyPr spcFirstLastPara="1" wrap="square" lIns="487600" tIns="487600" rIns="487600" bIns="487600" anchor="ctr" anchorCtr="0">
            <a:normAutofit/>
          </a:bodyPr>
          <a:lstStyle>
            <a:lvl1pPr lvl="0">
              <a:spcBef>
                <a:spcPts val="0"/>
              </a:spcBef>
              <a:spcAft>
                <a:spcPts val="0"/>
              </a:spcAft>
              <a:buClr>
                <a:schemeClr val="lt1"/>
              </a:buClr>
              <a:buSzPts val="19200"/>
              <a:buNone/>
              <a:defRPr sz="19200">
                <a:solidFill>
                  <a:schemeClr val="lt1"/>
                </a:solidFill>
              </a:defRPr>
            </a:lvl1pPr>
            <a:lvl2pPr lvl="1">
              <a:spcBef>
                <a:spcPts val="0"/>
              </a:spcBef>
              <a:spcAft>
                <a:spcPts val="0"/>
              </a:spcAft>
              <a:buClr>
                <a:schemeClr val="lt1"/>
              </a:buClr>
              <a:buSzPts val="19200"/>
              <a:buNone/>
              <a:defRPr sz="19200">
                <a:solidFill>
                  <a:schemeClr val="lt1"/>
                </a:solidFill>
              </a:defRPr>
            </a:lvl2pPr>
            <a:lvl3pPr lvl="2">
              <a:spcBef>
                <a:spcPts val="0"/>
              </a:spcBef>
              <a:spcAft>
                <a:spcPts val="0"/>
              </a:spcAft>
              <a:buClr>
                <a:schemeClr val="lt1"/>
              </a:buClr>
              <a:buSzPts val="19200"/>
              <a:buNone/>
              <a:defRPr sz="19200">
                <a:solidFill>
                  <a:schemeClr val="lt1"/>
                </a:solidFill>
              </a:defRPr>
            </a:lvl3pPr>
            <a:lvl4pPr lvl="3">
              <a:spcBef>
                <a:spcPts val="0"/>
              </a:spcBef>
              <a:spcAft>
                <a:spcPts val="0"/>
              </a:spcAft>
              <a:buClr>
                <a:schemeClr val="lt1"/>
              </a:buClr>
              <a:buSzPts val="19200"/>
              <a:buNone/>
              <a:defRPr sz="19200">
                <a:solidFill>
                  <a:schemeClr val="lt1"/>
                </a:solidFill>
              </a:defRPr>
            </a:lvl4pPr>
            <a:lvl5pPr lvl="4">
              <a:spcBef>
                <a:spcPts val="0"/>
              </a:spcBef>
              <a:spcAft>
                <a:spcPts val="0"/>
              </a:spcAft>
              <a:buClr>
                <a:schemeClr val="lt1"/>
              </a:buClr>
              <a:buSzPts val="19200"/>
              <a:buNone/>
              <a:defRPr sz="19200">
                <a:solidFill>
                  <a:schemeClr val="lt1"/>
                </a:solidFill>
              </a:defRPr>
            </a:lvl5pPr>
            <a:lvl6pPr lvl="5">
              <a:spcBef>
                <a:spcPts val="0"/>
              </a:spcBef>
              <a:spcAft>
                <a:spcPts val="0"/>
              </a:spcAft>
              <a:buClr>
                <a:schemeClr val="lt1"/>
              </a:buClr>
              <a:buSzPts val="19200"/>
              <a:buNone/>
              <a:defRPr sz="19200">
                <a:solidFill>
                  <a:schemeClr val="lt1"/>
                </a:solidFill>
              </a:defRPr>
            </a:lvl6pPr>
            <a:lvl7pPr lvl="6">
              <a:spcBef>
                <a:spcPts val="0"/>
              </a:spcBef>
              <a:spcAft>
                <a:spcPts val="0"/>
              </a:spcAft>
              <a:buClr>
                <a:schemeClr val="lt1"/>
              </a:buClr>
              <a:buSzPts val="19200"/>
              <a:buNone/>
              <a:defRPr sz="19200">
                <a:solidFill>
                  <a:schemeClr val="lt1"/>
                </a:solidFill>
              </a:defRPr>
            </a:lvl7pPr>
            <a:lvl8pPr lvl="7">
              <a:spcBef>
                <a:spcPts val="0"/>
              </a:spcBef>
              <a:spcAft>
                <a:spcPts val="0"/>
              </a:spcAft>
              <a:buClr>
                <a:schemeClr val="lt1"/>
              </a:buClr>
              <a:buSzPts val="19200"/>
              <a:buNone/>
              <a:defRPr sz="19200">
                <a:solidFill>
                  <a:schemeClr val="lt1"/>
                </a:solidFill>
              </a:defRPr>
            </a:lvl8pPr>
            <a:lvl9pPr lvl="8">
              <a:spcBef>
                <a:spcPts val="0"/>
              </a:spcBef>
              <a:spcAft>
                <a:spcPts val="0"/>
              </a:spcAft>
              <a:buClr>
                <a:schemeClr val="lt1"/>
              </a:buClr>
              <a:buSzPts val="19200"/>
              <a:buNone/>
              <a:defRPr sz="19200">
                <a:solidFill>
                  <a:schemeClr val="lt1"/>
                </a:solidFill>
              </a:defRPr>
            </a:lvl9pPr>
          </a:lstStyle>
          <a:p>
            <a:endParaRPr/>
          </a:p>
        </p:txBody>
      </p:sp>
      <p:sp>
        <p:nvSpPr>
          <p:cNvPr id="64" name="Google Shape;64;g2e856c48d07_0_57"/>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5"/>
        <p:cNvGrpSpPr/>
        <p:nvPr/>
      </p:nvGrpSpPr>
      <p:grpSpPr>
        <a:xfrm>
          <a:off x="0" y="0"/>
          <a:ext cx="0" cy="0"/>
          <a:chOff x="0" y="0"/>
          <a:chExt cx="0" cy="0"/>
        </a:xfrm>
      </p:grpSpPr>
      <p:sp>
        <p:nvSpPr>
          <p:cNvPr id="66" name="Google Shape;66;g2e856c48d07_0_63"/>
          <p:cNvSpPr/>
          <p:nvPr/>
        </p:nvSpPr>
        <p:spPr>
          <a:xfrm>
            <a:off x="0" y="0"/>
            <a:ext cx="21945600" cy="329184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67" name="Google Shape;67;g2e856c48d07_0_63"/>
          <p:cNvGrpSpPr/>
          <p:nvPr/>
        </p:nvGrpSpPr>
        <p:grpSpPr>
          <a:xfrm>
            <a:off x="3985972" y="7624036"/>
            <a:ext cx="3579685" cy="293288"/>
            <a:chOff x="4580561" y="2589004"/>
            <a:chExt cx="1064464" cy="25200"/>
          </a:xfrm>
        </p:grpSpPr>
        <p:sp>
          <p:nvSpPr>
            <p:cNvPr id="68" name="Google Shape;68;g2e856c48d07_0_63"/>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69" name="Google Shape;69;g2e856c48d07_0_63"/>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70" name="Google Shape;70;g2e856c48d07_0_63"/>
          <p:cNvSpPr txBox="1">
            <a:spLocks noGrp="1"/>
          </p:cNvSpPr>
          <p:nvPr>
            <p:ph type="title"/>
          </p:nvPr>
        </p:nvSpPr>
        <p:spPr>
          <a:xfrm>
            <a:off x="3504000" y="8439360"/>
            <a:ext cx="15844200" cy="107982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71" name="Google Shape;71;g2e856c48d07_0_63"/>
          <p:cNvSpPr txBox="1">
            <a:spLocks noGrp="1"/>
          </p:cNvSpPr>
          <p:nvPr>
            <p:ph type="subTitle" idx="1"/>
          </p:nvPr>
        </p:nvSpPr>
        <p:spPr>
          <a:xfrm>
            <a:off x="3479760" y="20233760"/>
            <a:ext cx="15844200" cy="4857600"/>
          </a:xfrm>
          <a:prstGeom prst="rect">
            <a:avLst/>
          </a:prstGeom>
        </p:spPr>
        <p:txBody>
          <a:bodyPr spcFirstLastPara="1" wrap="square" lIns="487600" tIns="487600" rIns="487600" bIns="487600" anchor="t" anchorCtr="0">
            <a:normAutofit/>
          </a:bodyPr>
          <a:lstStyle>
            <a:lvl1pPr lvl="0">
              <a:lnSpc>
                <a:spcPct val="100000"/>
              </a:lnSpc>
              <a:spcBef>
                <a:spcPts val="0"/>
              </a:spcBef>
              <a:spcAft>
                <a:spcPts val="0"/>
              </a:spcAft>
              <a:buSzPts val="8500"/>
              <a:buNone/>
              <a:defRPr sz="8500"/>
            </a:lvl1pPr>
            <a:lvl2pPr lvl="1">
              <a:lnSpc>
                <a:spcPct val="100000"/>
              </a:lnSpc>
              <a:spcBef>
                <a:spcPts val="0"/>
              </a:spcBef>
              <a:spcAft>
                <a:spcPts val="0"/>
              </a:spcAft>
              <a:buSzPts val="8500"/>
              <a:buNone/>
              <a:defRPr sz="8500"/>
            </a:lvl2pPr>
            <a:lvl3pPr lvl="2">
              <a:lnSpc>
                <a:spcPct val="100000"/>
              </a:lnSpc>
              <a:spcBef>
                <a:spcPts val="0"/>
              </a:spcBef>
              <a:spcAft>
                <a:spcPts val="0"/>
              </a:spcAft>
              <a:buSzPts val="8500"/>
              <a:buNone/>
              <a:defRPr sz="8500"/>
            </a:lvl3pPr>
            <a:lvl4pPr lvl="3">
              <a:lnSpc>
                <a:spcPct val="100000"/>
              </a:lnSpc>
              <a:spcBef>
                <a:spcPts val="0"/>
              </a:spcBef>
              <a:spcAft>
                <a:spcPts val="0"/>
              </a:spcAft>
              <a:buSzPts val="8500"/>
              <a:buNone/>
              <a:defRPr sz="8500"/>
            </a:lvl4pPr>
            <a:lvl5pPr lvl="4">
              <a:lnSpc>
                <a:spcPct val="100000"/>
              </a:lnSpc>
              <a:spcBef>
                <a:spcPts val="0"/>
              </a:spcBef>
              <a:spcAft>
                <a:spcPts val="0"/>
              </a:spcAft>
              <a:buSzPts val="8500"/>
              <a:buNone/>
              <a:defRPr sz="8500"/>
            </a:lvl5pPr>
            <a:lvl6pPr lvl="5">
              <a:lnSpc>
                <a:spcPct val="100000"/>
              </a:lnSpc>
              <a:spcBef>
                <a:spcPts val="0"/>
              </a:spcBef>
              <a:spcAft>
                <a:spcPts val="0"/>
              </a:spcAft>
              <a:buSzPts val="8500"/>
              <a:buNone/>
              <a:defRPr sz="8500"/>
            </a:lvl6pPr>
            <a:lvl7pPr lvl="6">
              <a:lnSpc>
                <a:spcPct val="100000"/>
              </a:lnSpc>
              <a:spcBef>
                <a:spcPts val="0"/>
              </a:spcBef>
              <a:spcAft>
                <a:spcPts val="0"/>
              </a:spcAft>
              <a:buSzPts val="8500"/>
              <a:buNone/>
              <a:defRPr sz="8500"/>
            </a:lvl7pPr>
            <a:lvl8pPr lvl="7">
              <a:lnSpc>
                <a:spcPct val="100000"/>
              </a:lnSpc>
              <a:spcBef>
                <a:spcPts val="0"/>
              </a:spcBef>
              <a:spcAft>
                <a:spcPts val="0"/>
              </a:spcAft>
              <a:buSzPts val="8500"/>
              <a:buNone/>
              <a:defRPr sz="8500"/>
            </a:lvl8pPr>
            <a:lvl9pPr lvl="8">
              <a:lnSpc>
                <a:spcPct val="100000"/>
              </a:lnSpc>
              <a:spcBef>
                <a:spcPts val="0"/>
              </a:spcBef>
              <a:spcAft>
                <a:spcPts val="0"/>
              </a:spcAft>
              <a:buSzPts val="8500"/>
              <a:buNone/>
              <a:defRPr sz="8500"/>
            </a:lvl9pPr>
          </a:lstStyle>
          <a:p>
            <a:endParaRPr/>
          </a:p>
        </p:txBody>
      </p:sp>
      <p:sp>
        <p:nvSpPr>
          <p:cNvPr id="72" name="Google Shape;72;g2e856c48d07_0_63"/>
          <p:cNvSpPr txBox="1">
            <a:spLocks noGrp="1"/>
          </p:cNvSpPr>
          <p:nvPr>
            <p:ph type="body" idx="2"/>
          </p:nvPr>
        </p:nvSpPr>
        <p:spPr>
          <a:xfrm>
            <a:off x="24836280" y="8656800"/>
            <a:ext cx="16197000" cy="193632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73" name="Google Shape;73;g2e856c48d07_0_63"/>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4"/>
        <p:cNvGrpSpPr/>
        <p:nvPr/>
      </p:nvGrpSpPr>
      <p:grpSpPr>
        <a:xfrm>
          <a:off x="0" y="0"/>
          <a:ext cx="0" cy="0"/>
          <a:chOff x="0" y="0"/>
          <a:chExt cx="0" cy="0"/>
        </a:xfrm>
      </p:grpSpPr>
      <p:sp>
        <p:nvSpPr>
          <p:cNvPr id="75" name="Google Shape;75;g2e856c48d07_0_72"/>
          <p:cNvSpPr txBox="1">
            <a:spLocks noGrp="1"/>
          </p:cNvSpPr>
          <p:nvPr>
            <p:ph type="body" idx="1"/>
          </p:nvPr>
        </p:nvSpPr>
        <p:spPr>
          <a:xfrm>
            <a:off x="3479760" y="27984328"/>
            <a:ext cx="36947400" cy="2947200"/>
          </a:xfrm>
          <a:prstGeom prst="rect">
            <a:avLst/>
          </a:prstGeom>
        </p:spPr>
        <p:txBody>
          <a:bodyPr spcFirstLastPara="1" wrap="square" lIns="487600" tIns="487600" rIns="487600" bIns="487600" anchor="ctr" anchorCtr="0">
            <a:normAutofit/>
          </a:bodyPr>
          <a:lstStyle>
            <a:lvl1pPr marL="457200" lvl="0" indent="-228600">
              <a:lnSpc>
                <a:spcPct val="100000"/>
              </a:lnSpc>
              <a:spcBef>
                <a:spcPts val="0"/>
              </a:spcBef>
              <a:spcAft>
                <a:spcPts val="0"/>
              </a:spcAft>
              <a:buSzPts val="6900"/>
              <a:buNone/>
              <a:defRPr/>
            </a:lvl1pPr>
          </a:lstStyle>
          <a:p>
            <a:endParaRPr/>
          </a:p>
        </p:txBody>
      </p:sp>
      <p:sp>
        <p:nvSpPr>
          <p:cNvPr id="76" name="Google Shape;76;g2e856c48d07_0_72"/>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9"/>
        <p:cNvGrpSpPr/>
        <p:nvPr/>
      </p:nvGrpSpPr>
      <p:grpSpPr>
        <a:xfrm>
          <a:off x="0" y="0"/>
          <a:ext cx="0" cy="0"/>
          <a:chOff x="0" y="0"/>
          <a:chExt cx="0" cy="0"/>
        </a:xfrm>
      </p:grpSpPr>
      <p:sp>
        <p:nvSpPr>
          <p:cNvPr id="10" name="Google Shape;10;g2e856c48d07_0_7"/>
          <p:cNvSpPr txBox="1">
            <a:spLocks noGrp="1"/>
          </p:cNvSpPr>
          <p:nvPr>
            <p:ph type="title"/>
          </p:nvPr>
        </p:nvSpPr>
        <p:spPr>
          <a:xfrm>
            <a:off x="1496160" y="2848160"/>
            <a:ext cx="40899000" cy="3665400"/>
          </a:xfrm>
          <a:prstGeom prst="rect">
            <a:avLst/>
          </a:prstGeom>
          <a:noFill/>
          <a:ln>
            <a:noFill/>
          </a:ln>
        </p:spPr>
        <p:txBody>
          <a:bodyPr spcFirstLastPara="1" wrap="square" lIns="487600" tIns="487600" rIns="487600" bIns="487600" anchor="t" anchorCtr="0">
            <a:normAutofit/>
          </a:bodyPr>
          <a:lstStyle>
            <a:lvl1pPr lvl="0">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1pPr>
            <a:lvl2pPr lvl="1">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2pPr>
            <a:lvl3pPr lvl="2">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3pPr>
            <a:lvl4pPr lvl="3">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4pPr>
            <a:lvl5pPr lvl="4">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5pPr>
            <a:lvl6pPr lvl="5">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6pPr>
            <a:lvl7pPr lvl="6">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7pPr>
            <a:lvl8pPr lvl="7">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8pPr>
            <a:lvl9pPr lvl="8">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9pPr>
          </a:lstStyle>
          <a:p>
            <a:endParaRPr/>
          </a:p>
        </p:txBody>
      </p:sp>
      <p:sp>
        <p:nvSpPr>
          <p:cNvPr id="11" name="Google Shape;11;g2e856c48d07_0_7"/>
          <p:cNvSpPr txBox="1">
            <a:spLocks noGrp="1"/>
          </p:cNvSpPr>
          <p:nvPr>
            <p:ph type="body" idx="1"/>
          </p:nvPr>
        </p:nvSpPr>
        <p:spPr>
          <a:xfrm>
            <a:off x="1496160" y="7375840"/>
            <a:ext cx="40899000" cy="21864900"/>
          </a:xfrm>
          <a:prstGeom prst="rect">
            <a:avLst/>
          </a:prstGeom>
          <a:noFill/>
          <a:ln>
            <a:noFill/>
          </a:ln>
        </p:spPr>
        <p:txBody>
          <a:bodyPr spcFirstLastPara="1" wrap="square" lIns="487600" tIns="487600" rIns="487600" bIns="487600" anchor="t" anchorCtr="0">
            <a:normAutofit/>
          </a:bodyPr>
          <a:lstStyle>
            <a:lvl1pPr marL="457200" lvl="0" indent="-666750">
              <a:lnSpc>
                <a:spcPct val="115000"/>
              </a:lnSpc>
              <a:spcBef>
                <a:spcPts val="0"/>
              </a:spcBef>
              <a:spcAft>
                <a:spcPts val="0"/>
              </a:spcAft>
              <a:buClr>
                <a:schemeClr val="accent1"/>
              </a:buClr>
              <a:buSzPts val="6900"/>
              <a:buFont typeface="Lato"/>
              <a:buChar char="●"/>
              <a:defRPr sz="6900">
                <a:solidFill>
                  <a:schemeClr val="accent1"/>
                </a:solidFill>
                <a:latin typeface="Lato"/>
                <a:ea typeface="Lato"/>
                <a:cs typeface="Lato"/>
                <a:sym typeface="Lato"/>
              </a:defRPr>
            </a:lvl1pPr>
            <a:lvl2pPr marL="914400" lvl="1"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2pPr>
            <a:lvl3pPr marL="1371600" lvl="2"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3pPr>
            <a:lvl4pPr marL="1828800" lvl="3"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4pPr>
            <a:lvl5pPr marL="2286000" lvl="4"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5pPr>
            <a:lvl6pPr marL="2743200" lvl="5"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6pPr>
            <a:lvl7pPr marL="3200400" lvl="6"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7pPr>
            <a:lvl8pPr marL="3657600" lvl="7"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8pPr>
            <a:lvl9pPr marL="4114800" lvl="8"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9pPr>
          </a:lstStyle>
          <a:p>
            <a:endParaRPr/>
          </a:p>
        </p:txBody>
      </p:sp>
      <p:sp>
        <p:nvSpPr>
          <p:cNvPr id="12" name="Google Shape;12;g2e856c48d07_0_7"/>
          <p:cNvSpPr txBox="1">
            <a:spLocks noGrp="1"/>
          </p:cNvSpPr>
          <p:nvPr>
            <p:ph type="sldNum" idx="12"/>
          </p:nvPr>
        </p:nvSpPr>
        <p:spPr>
          <a:xfrm>
            <a:off x="40974251" y="30399045"/>
            <a:ext cx="2633700" cy="2519100"/>
          </a:xfrm>
          <a:prstGeom prst="rect">
            <a:avLst/>
          </a:prstGeom>
          <a:noFill/>
          <a:ln>
            <a:noFill/>
          </a:ln>
        </p:spPr>
        <p:txBody>
          <a:bodyPr spcFirstLastPara="1" wrap="square" lIns="487600" tIns="487600" rIns="487600" bIns="487600" anchor="ctr" anchorCtr="0">
            <a:normAutofit/>
          </a:bodyPr>
          <a:lstStyle>
            <a:lvl1pPr lvl="0" algn="r">
              <a:buNone/>
              <a:defRPr sz="5300">
                <a:solidFill>
                  <a:schemeClr val="accent1"/>
                </a:solidFill>
                <a:latin typeface="Lato"/>
                <a:ea typeface="Lato"/>
                <a:cs typeface="Lato"/>
                <a:sym typeface="Lato"/>
              </a:defRPr>
            </a:lvl1pPr>
            <a:lvl2pPr lvl="1" algn="r">
              <a:buNone/>
              <a:defRPr sz="5300">
                <a:solidFill>
                  <a:schemeClr val="accent1"/>
                </a:solidFill>
                <a:latin typeface="Lato"/>
                <a:ea typeface="Lato"/>
                <a:cs typeface="Lato"/>
                <a:sym typeface="Lato"/>
              </a:defRPr>
            </a:lvl2pPr>
            <a:lvl3pPr lvl="2" algn="r">
              <a:buNone/>
              <a:defRPr sz="5300">
                <a:solidFill>
                  <a:schemeClr val="accent1"/>
                </a:solidFill>
                <a:latin typeface="Lato"/>
                <a:ea typeface="Lato"/>
                <a:cs typeface="Lato"/>
                <a:sym typeface="Lato"/>
              </a:defRPr>
            </a:lvl3pPr>
            <a:lvl4pPr lvl="3" algn="r">
              <a:buNone/>
              <a:defRPr sz="5300">
                <a:solidFill>
                  <a:schemeClr val="accent1"/>
                </a:solidFill>
                <a:latin typeface="Lato"/>
                <a:ea typeface="Lato"/>
                <a:cs typeface="Lato"/>
                <a:sym typeface="Lato"/>
              </a:defRPr>
            </a:lvl4pPr>
            <a:lvl5pPr lvl="4" algn="r">
              <a:buNone/>
              <a:defRPr sz="5300">
                <a:solidFill>
                  <a:schemeClr val="accent1"/>
                </a:solidFill>
                <a:latin typeface="Lato"/>
                <a:ea typeface="Lato"/>
                <a:cs typeface="Lato"/>
                <a:sym typeface="Lato"/>
              </a:defRPr>
            </a:lvl5pPr>
            <a:lvl6pPr lvl="5" algn="r">
              <a:buNone/>
              <a:defRPr sz="5300">
                <a:solidFill>
                  <a:schemeClr val="accent1"/>
                </a:solidFill>
                <a:latin typeface="Lato"/>
                <a:ea typeface="Lato"/>
                <a:cs typeface="Lato"/>
                <a:sym typeface="Lato"/>
              </a:defRPr>
            </a:lvl6pPr>
            <a:lvl7pPr lvl="6" algn="r">
              <a:buNone/>
              <a:defRPr sz="5300">
                <a:solidFill>
                  <a:schemeClr val="accent1"/>
                </a:solidFill>
                <a:latin typeface="Lato"/>
                <a:ea typeface="Lato"/>
                <a:cs typeface="Lato"/>
                <a:sym typeface="Lato"/>
              </a:defRPr>
            </a:lvl7pPr>
            <a:lvl8pPr lvl="7" algn="r">
              <a:buNone/>
              <a:defRPr sz="5300">
                <a:solidFill>
                  <a:schemeClr val="accent1"/>
                </a:solidFill>
                <a:latin typeface="Lato"/>
                <a:ea typeface="Lato"/>
                <a:cs typeface="Lato"/>
                <a:sym typeface="Lato"/>
              </a:defRPr>
            </a:lvl8pPr>
            <a:lvl9pPr lvl="8" algn="r">
              <a:buNone/>
              <a:defRPr sz="53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E5CD"/>
        </a:solidFill>
        <a:effectLst/>
      </p:bgPr>
    </p:bg>
    <p:spTree>
      <p:nvGrpSpPr>
        <p:cNvPr id="1" name="Shape 107"/>
        <p:cNvGrpSpPr/>
        <p:nvPr/>
      </p:nvGrpSpPr>
      <p:grpSpPr>
        <a:xfrm>
          <a:off x="0" y="0"/>
          <a:ext cx="0" cy="0"/>
          <a:chOff x="0" y="0"/>
          <a:chExt cx="0" cy="0"/>
        </a:xfrm>
      </p:grpSpPr>
      <p:sp>
        <p:nvSpPr>
          <p:cNvPr id="108" name="Google Shape;108;p1"/>
          <p:cNvSpPr txBox="1">
            <a:spLocks noGrp="1"/>
          </p:cNvSpPr>
          <p:nvPr>
            <p:ph type="body" idx="1"/>
          </p:nvPr>
        </p:nvSpPr>
        <p:spPr>
          <a:xfrm>
            <a:off x="459674" y="6378483"/>
            <a:ext cx="9670915" cy="13869387"/>
          </a:xfrm>
          <a:prstGeom prst="rect">
            <a:avLst/>
          </a:prstGeom>
          <a:noFill/>
          <a:ln>
            <a:noFill/>
          </a:ln>
        </p:spPr>
        <p:txBody>
          <a:bodyPr spcFirstLastPara="1" wrap="square" lIns="228575" tIns="228575" rIns="228575" bIns="228575" anchor="t" anchorCtr="0">
            <a:spAutoFit/>
          </a:bodyPr>
          <a:lstStyle/>
          <a:p>
            <a:r>
              <a:rPr lang="en-US" sz="4400" dirty="0">
                <a:latin typeface="Lato" panose="020B0604020202020204" charset="0"/>
              </a:rPr>
              <a:t>Educational infrastructure transcends technical construction; it embodies ideological battles over the state’s role in societal development. This chapter analyzes how political theories—neoliberalism, social democracy, and Marxism—influence school building funding across Europe, with Greece as a critical case study. The European Union’s paradoxical function—promoting cohesion while enforcing market-centric </a:t>
            </a:r>
            <a:r>
              <a:rPr lang="en-US" sz="4400" dirty="0" err="1">
                <a:latin typeface="Lato" panose="020B0604020202020204" charset="0"/>
              </a:rPr>
              <a:t>conditionalities</a:t>
            </a:r>
            <a:r>
              <a:rPr lang="en-US" sz="4400" dirty="0">
                <a:latin typeface="Lato" panose="020B0604020202020204" charset="0"/>
              </a:rPr>
              <a:t>—further complicates this landscape. </a:t>
            </a:r>
            <a:endParaRPr sz="4400" dirty="0">
              <a:latin typeface="Lato" panose="020B0604020202020204" charset="0"/>
            </a:endParaRPr>
          </a:p>
          <a:p>
            <a:pPr marL="0" lvl="0" indent="0" algn="l" rtl="0">
              <a:spcBef>
                <a:spcPts val="480"/>
              </a:spcBef>
              <a:spcAft>
                <a:spcPts val="6400"/>
              </a:spcAft>
              <a:buClr>
                <a:srgbClr val="205867"/>
              </a:buClr>
              <a:buSzPts val="2400"/>
              <a:buNone/>
            </a:pPr>
            <a:endParaRPr sz="4400" dirty="0"/>
          </a:p>
        </p:txBody>
      </p:sp>
      <p:sp>
        <p:nvSpPr>
          <p:cNvPr id="109" name="Google Shape;109;p1"/>
          <p:cNvSpPr txBox="1">
            <a:spLocks noGrp="1"/>
          </p:cNvSpPr>
          <p:nvPr>
            <p:ph type="body" idx="2"/>
          </p:nvPr>
        </p:nvSpPr>
        <p:spPr>
          <a:xfrm>
            <a:off x="477827" y="5548749"/>
            <a:ext cx="10048800" cy="110820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a:t>INTRODUCTION</a:t>
            </a:r>
            <a:endParaRPr sz="6000"/>
          </a:p>
        </p:txBody>
      </p:sp>
      <p:sp>
        <p:nvSpPr>
          <p:cNvPr id="110" name="Google Shape;110;p1"/>
          <p:cNvSpPr txBox="1">
            <a:spLocks noGrp="1"/>
          </p:cNvSpPr>
          <p:nvPr>
            <p:ph type="body" idx="3"/>
          </p:nvPr>
        </p:nvSpPr>
        <p:spPr>
          <a:xfrm>
            <a:off x="890337" y="18477543"/>
            <a:ext cx="9408695" cy="2067202"/>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dirty="0"/>
              <a:t>Research problem</a:t>
            </a:r>
            <a:endParaRPr sz="6000" dirty="0"/>
          </a:p>
        </p:txBody>
      </p:sp>
      <p:sp>
        <p:nvSpPr>
          <p:cNvPr id="111" name="Google Shape;111;p1"/>
          <p:cNvSpPr txBox="1">
            <a:spLocks noGrp="1"/>
          </p:cNvSpPr>
          <p:nvPr>
            <p:ph type="body" idx="4"/>
          </p:nvPr>
        </p:nvSpPr>
        <p:spPr>
          <a:xfrm>
            <a:off x="11460161" y="6934200"/>
            <a:ext cx="10048800" cy="8183728"/>
          </a:xfrm>
          <a:prstGeom prst="rect">
            <a:avLst/>
          </a:prstGeom>
          <a:noFill/>
          <a:ln>
            <a:noFill/>
          </a:ln>
        </p:spPr>
        <p:txBody>
          <a:bodyPr spcFirstLastPara="1" wrap="square" lIns="228575" tIns="228575" rIns="228575" bIns="228575" anchor="t" anchorCtr="0">
            <a:spAutoFit/>
          </a:bodyPr>
          <a:lstStyle/>
          <a:p>
            <a:pPr marL="514350" lvl="0" indent="-514350" algn="ctr">
              <a:spcBef>
                <a:spcPts val="640"/>
              </a:spcBef>
              <a:buSzPts val="3200"/>
            </a:pPr>
            <a:r>
              <a:rPr lang="en-US" sz="4800" b="1" dirty="0">
                <a:solidFill>
                  <a:schemeClr val="dk1"/>
                </a:solidFill>
                <a:latin typeface="Arial"/>
                <a:ea typeface="Arial"/>
                <a:cs typeface="Arial"/>
                <a:sym typeface="Arial"/>
              </a:rPr>
              <a:t>The study focuses</a:t>
            </a:r>
            <a:r>
              <a:rPr lang="el-GR" sz="4800" b="1" dirty="0">
                <a:solidFill>
                  <a:schemeClr val="dk1"/>
                </a:solidFill>
                <a:latin typeface="Arial"/>
                <a:ea typeface="Arial"/>
                <a:cs typeface="Arial"/>
                <a:sym typeface="Arial"/>
              </a:rPr>
              <a:t> </a:t>
            </a:r>
            <a:r>
              <a:rPr lang="en-US" sz="4800" b="1" dirty="0">
                <a:solidFill>
                  <a:schemeClr val="dk1"/>
                </a:solidFill>
                <a:latin typeface="Arial"/>
                <a:ea typeface="Arial"/>
                <a:cs typeface="Arial"/>
                <a:sym typeface="Arial"/>
              </a:rPr>
              <a:t>how political theories—neoliberalism, social democracy, and Marxism—shape the funding of school buildings in Europe and Greece, emphasizing the European Union’s dual role as a driver of cohesion and neoliberal reform. </a:t>
            </a:r>
            <a:endParaRPr sz="4800" b="1" dirty="0">
              <a:solidFill>
                <a:schemeClr val="dk1"/>
              </a:solidFill>
              <a:latin typeface="Arial"/>
              <a:ea typeface="Arial"/>
              <a:cs typeface="Arial"/>
              <a:sym typeface="Arial"/>
            </a:endParaRPr>
          </a:p>
        </p:txBody>
      </p:sp>
      <p:sp>
        <p:nvSpPr>
          <p:cNvPr id="112" name="Google Shape;112;p1"/>
          <p:cNvSpPr txBox="1">
            <a:spLocks noGrp="1"/>
          </p:cNvSpPr>
          <p:nvPr>
            <p:ph type="body" idx="5"/>
          </p:nvPr>
        </p:nvSpPr>
        <p:spPr>
          <a:xfrm>
            <a:off x="11460162" y="5525666"/>
            <a:ext cx="10048800" cy="110820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4000"/>
              <a:buNone/>
            </a:pPr>
            <a:r>
              <a:rPr lang="en-US" sz="6000"/>
              <a:t>Areas of research</a:t>
            </a:r>
            <a:endParaRPr sz="6000"/>
          </a:p>
        </p:txBody>
      </p:sp>
      <p:sp>
        <p:nvSpPr>
          <p:cNvPr id="113" name="Google Shape;113;p1"/>
          <p:cNvSpPr txBox="1">
            <a:spLocks noGrp="1"/>
          </p:cNvSpPr>
          <p:nvPr>
            <p:ph type="body" idx="6"/>
          </p:nvPr>
        </p:nvSpPr>
        <p:spPr>
          <a:xfrm>
            <a:off x="22438950" y="4173175"/>
            <a:ext cx="10772100" cy="28425423"/>
          </a:xfrm>
          <a:prstGeom prst="rect">
            <a:avLst/>
          </a:prstGeom>
          <a:noFill/>
          <a:ln>
            <a:noFill/>
          </a:ln>
        </p:spPr>
        <p:txBody>
          <a:bodyPr spcFirstLastPara="1" wrap="square" lIns="228575" tIns="228575" rIns="228575" bIns="228575" anchor="t" anchorCtr="0">
            <a:spAutoFit/>
          </a:bodyPr>
          <a:lstStyle/>
          <a:p>
            <a:pPr marL="0" lvl="0" indent="0" algn="ctr" rtl="0">
              <a:spcBef>
                <a:spcPts val="0"/>
              </a:spcBef>
              <a:spcAft>
                <a:spcPts val="0"/>
              </a:spcAft>
              <a:buNone/>
            </a:pPr>
            <a:r>
              <a:rPr lang="en-US" sz="6100" b="1" u="sng" dirty="0">
                <a:latin typeface="Calibri"/>
                <a:ea typeface="Calibri"/>
                <a:cs typeface="Calibri"/>
                <a:sym typeface="Calibri"/>
              </a:rPr>
              <a:t>Result</a:t>
            </a:r>
            <a:endParaRPr sz="6100" b="1" u="sng" dirty="0">
              <a:latin typeface="Calibri"/>
              <a:ea typeface="Calibri"/>
              <a:cs typeface="Calibri"/>
              <a:sym typeface="Calibri"/>
            </a:endParaRPr>
          </a:p>
          <a:p>
            <a:pPr marL="0" lvl="0" indent="-381000" algn="l" rtl="0">
              <a:lnSpc>
                <a:spcPct val="115000"/>
              </a:lnSpc>
              <a:spcBef>
                <a:spcPts val="6400"/>
              </a:spcBef>
              <a:spcAft>
                <a:spcPts val="0"/>
              </a:spcAft>
              <a:buClr>
                <a:schemeClr val="dk1"/>
              </a:buClr>
              <a:buSzPts val="6000"/>
              <a:buFont typeface="Arial"/>
              <a:buChar char="•"/>
            </a:pPr>
            <a:r>
              <a:rPr lang="en-US" sz="6000" dirty="0">
                <a:solidFill>
                  <a:schemeClr val="dk1"/>
                </a:solidFill>
                <a:latin typeface="Arial"/>
                <a:ea typeface="Arial"/>
                <a:cs typeface="Arial"/>
                <a:sym typeface="Arial"/>
              </a:rPr>
              <a:t>The findings indicate that information systems significantly enhance human, social, emotional, and academic capital in an intercultural context. Participants reported improved communication skills, stronger social bonds, increased emotional resilience, and better academic outcomes.</a:t>
            </a:r>
            <a:endParaRPr sz="6000" dirty="0">
              <a:solidFill>
                <a:schemeClr val="dk1"/>
              </a:solidFill>
              <a:latin typeface="Arial"/>
              <a:ea typeface="Arial"/>
              <a:cs typeface="Arial"/>
              <a:sym typeface="Arial"/>
            </a:endParaRPr>
          </a:p>
          <a:p>
            <a:pPr marL="0" lvl="0" indent="0" algn="ctr" rtl="0">
              <a:spcBef>
                <a:spcPts val="6400"/>
              </a:spcBef>
              <a:spcAft>
                <a:spcPts val="0"/>
              </a:spcAft>
              <a:buNone/>
            </a:pPr>
            <a:r>
              <a:rPr lang="en-US" sz="6000" dirty="0">
                <a:solidFill>
                  <a:schemeClr val="dk1"/>
                </a:solidFill>
                <a:latin typeface="Lato"/>
                <a:ea typeface="Lato"/>
                <a:cs typeface="Lato"/>
                <a:sym typeface="Lato"/>
              </a:rPr>
              <a:t>Conclusion</a:t>
            </a:r>
            <a:endParaRPr lang="el-GR" sz="6000" dirty="0">
              <a:solidFill>
                <a:schemeClr val="dk1"/>
              </a:solidFill>
              <a:latin typeface="Lato"/>
              <a:ea typeface="Lato"/>
              <a:cs typeface="Lato"/>
              <a:sym typeface="Lato"/>
            </a:endParaRPr>
          </a:p>
          <a:p>
            <a:pPr marL="0" lvl="0" indent="0" algn="ctr">
              <a:spcBef>
                <a:spcPts val="6400"/>
              </a:spcBef>
            </a:pPr>
            <a:r>
              <a:rPr lang="en-US" sz="6000" dirty="0">
                <a:solidFill>
                  <a:schemeClr val="dk1"/>
                </a:solidFill>
                <a:latin typeface="Arial"/>
                <a:ea typeface="Arial"/>
                <a:cs typeface="Arial"/>
                <a:sym typeface="Arial"/>
              </a:rPr>
              <a:t>School building funding is a litmus test for Europe’s ideological coherence. While neoliberalism dominates EU policy—evidenced in Greece’s austerity-to-recovery trajectory—social democratic and Marxist critiques reveal the human cost of market-centric efficiency. </a:t>
            </a:r>
            <a:endParaRPr sz="6000" dirty="0">
              <a:solidFill>
                <a:schemeClr val="dk1"/>
              </a:solidFill>
              <a:latin typeface="Arial"/>
              <a:ea typeface="Arial"/>
              <a:cs typeface="Arial"/>
              <a:sym typeface="Arial"/>
            </a:endParaRPr>
          </a:p>
        </p:txBody>
      </p:sp>
      <p:sp>
        <p:nvSpPr>
          <p:cNvPr id="114" name="Google Shape;114;p1"/>
          <p:cNvSpPr txBox="1">
            <a:spLocks noGrp="1"/>
          </p:cNvSpPr>
          <p:nvPr>
            <p:ph type="body" idx="7"/>
          </p:nvPr>
        </p:nvSpPr>
        <p:spPr>
          <a:xfrm>
            <a:off x="12560968" y="15375949"/>
            <a:ext cx="8975558" cy="12983011"/>
          </a:xfrm>
          <a:prstGeom prst="rect">
            <a:avLst/>
          </a:prstGeom>
          <a:noFill/>
          <a:ln>
            <a:noFill/>
          </a:ln>
        </p:spPr>
        <p:txBody>
          <a:bodyPr spcFirstLastPara="1" wrap="square" lIns="91425" tIns="91425" rIns="91425" bIns="91425" anchor="ctr" anchorCtr="0">
            <a:spAutoFit/>
          </a:bodyPr>
          <a:lstStyle/>
          <a:p>
            <a:pPr marL="514350" lvl="0" indent="-514350" algn="ctr" rtl="0">
              <a:spcBef>
                <a:spcPts val="720"/>
              </a:spcBef>
              <a:spcAft>
                <a:spcPts val="6400"/>
              </a:spcAft>
              <a:buClr>
                <a:srgbClr val="205867"/>
              </a:buClr>
              <a:buSzPts val="3600"/>
              <a:buFont typeface="Arial"/>
              <a:buNone/>
            </a:pPr>
            <a:r>
              <a:rPr lang="en-US" sz="6000" dirty="0">
                <a:latin typeface="Lato" panose="020B0604020202020204" charset="0"/>
                <a:ea typeface="Times New Roman"/>
                <a:cs typeface="Times New Roman"/>
                <a:sym typeface="Times New Roman"/>
              </a:rPr>
              <a:t>Research methodology</a:t>
            </a:r>
            <a:endParaRPr lang="el-GR" sz="6000" dirty="0">
              <a:latin typeface="Lato" panose="020B0604020202020204" charset="0"/>
              <a:ea typeface="Times New Roman"/>
              <a:cs typeface="Times New Roman"/>
              <a:sym typeface="Times New Roman"/>
            </a:endParaRPr>
          </a:p>
          <a:p>
            <a:r>
              <a:rPr lang="el-GR" sz="5400" b="0" u="none" dirty="0" err="1"/>
              <a:t>Objectives</a:t>
            </a:r>
            <a:r>
              <a:rPr lang="el-GR" sz="5400" b="0" u="none" dirty="0"/>
              <a:t> </a:t>
            </a:r>
            <a:r>
              <a:rPr lang="el-GR" sz="5400" b="0" u="none" dirty="0" err="1"/>
              <a:t>include</a:t>
            </a:r>
            <a:r>
              <a:rPr lang="el-GR" sz="5400" b="0" u="none" dirty="0"/>
              <a:t>:</a:t>
            </a:r>
          </a:p>
          <a:p>
            <a:pPr lvl="0"/>
            <a:r>
              <a:rPr lang="en-US" sz="5400" b="0" u="none" dirty="0"/>
              <a:t>Unpacking theoretical impacts on funding models.</a:t>
            </a:r>
            <a:endParaRPr lang="el-GR" sz="5400" b="0" u="none" dirty="0"/>
          </a:p>
          <a:p>
            <a:pPr lvl="0"/>
            <a:r>
              <a:rPr lang="en-US" sz="5400" b="0" u="none" dirty="0"/>
              <a:t>Assessing spatial inequalities through comparative data.</a:t>
            </a:r>
            <a:endParaRPr lang="el-GR" sz="5400" b="0" u="none" dirty="0"/>
          </a:p>
          <a:p>
            <a:pPr lvl="0"/>
            <a:r>
              <a:rPr lang="en-US" sz="5400" b="0" u="none" dirty="0"/>
              <a:t>Proposing reforms reconciling efficiency with equity.</a:t>
            </a:r>
            <a:endParaRPr lang="el-GR" sz="5400" b="0" u="none" dirty="0"/>
          </a:p>
          <a:p>
            <a:pPr marL="514350" lvl="0" indent="-514350" algn="ctr" rtl="0">
              <a:spcBef>
                <a:spcPts val="720"/>
              </a:spcBef>
              <a:spcAft>
                <a:spcPts val="6400"/>
              </a:spcAft>
              <a:buClr>
                <a:srgbClr val="205867"/>
              </a:buClr>
              <a:buSzPts val="3600"/>
              <a:buFont typeface="Arial"/>
              <a:buNone/>
            </a:pPr>
            <a:endParaRPr sz="6000" dirty="0"/>
          </a:p>
        </p:txBody>
      </p:sp>
      <p:sp>
        <p:nvSpPr>
          <p:cNvPr id="115" name="Google Shape;115;p1"/>
          <p:cNvSpPr txBox="1">
            <a:spLocks noGrp="1"/>
          </p:cNvSpPr>
          <p:nvPr>
            <p:ph type="body" idx="13"/>
          </p:nvPr>
        </p:nvSpPr>
        <p:spPr>
          <a:xfrm>
            <a:off x="33844207" y="4713229"/>
            <a:ext cx="10047000" cy="110820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a:t>BIBLIOGRAPHY</a:t>
            </a:r>
            <a:endParaRPr sz="6000"/>
          </a:p>
        </p:txBody>
      </p:sp>
      <p:sp>
        <p:nvSpPr>
          <p:cNvPr id="116" name="Google Shape;116;p1"/>
          <p:cNvSpPr txBox="1">
            <a:spLocks noGrp="1"/>
          </p:cNvSpPr>
          <p:nvPr>
            <p:ph type="body" idx="14"/>
          </p:nvPr>
        </p:nvSpPr>
        <p:spPr>
          <a:xfrm>
            <a:off x="33211000" y="6656950"/>
            <a:ext cx="10469100" cy="25484400"/>
          </a:xfrm>
          <a:prstGeom prst="rect">
            <a:avLst/>
          </a:prstGeom>
          <a:noFill/>
          <a:ln>
            <a:noFill/>
          </a:ln>
        </p:spPr>
        <p:txBody>
          <a:bodyPr spcFirstLastPara="1" wrap="square" lIns="228575" tIns="228575" rIns="228575" bIns="228575" anchor="ctr" anchorCtr="0">
            <a:noAutofit/>
          </a:bodyPr>
          <a:lstStyle/>
          <a:p>
            <a:pPr marL="0" lvl="0" indent="0">
              <a:lnSpc>
                <a:spcPct val="100000"/>
              </a:lnSpc>
              <a:spcBef>
                <a:spcPts val="6400"/>
              </a:spcBef>
              <a:spcAft>
                <a:spcPts val="6400"/>
              </a:spcAft>
            </a:pPr>
            <a:r>
              <a:rPr lang="en-US" sz="3200" dirty="0">
                <a:solidFill>
                  <a:srgbClr val="000000"/>
                </a:solidFill>
                <a:latin typeface="Arial"/>
                <a:ea typeface="Arial"/>
                <a:cs typeface="Arial"/>
                <a:sym typeface="Arial"/>
              </a:rPr>
              <a:t>1.	Ball, S. J. (2012). Global Education Inc.: New Policy Networks and the Neo-Liberal Imaginary. Routledge.</a:t>
            </a:r>
          </a:p>
          <a:p>
            <a:pPr marL="0" lvl="0" indent="0">
              <a:lnSpc>
                <a:spcPct val="100000"/>
              </a:lnSpc>
              <a:spcBef>
                <a:spcPts val="6400"/>
              </a:spcBef>
              <a:spcAft>
                <a:spcPts val="6400"/>
              </a:spcAft>
            </a:pPr>
            <a:r>
              <a:rPr lang="en-US" sz="3200" dirty="0">
                <a:solidFill>
                  <a:srgbClr val="000000"/>
                </a:solidFill>
                <a:latin typeface="Arial"/>
                <a:ea typeface="Arial"/>
                <a:cs typeface="Arial"/>
                <a:sym typeface="Arial"/>
              </a:rPr>
              <a:t>2.	</a:t>
            </a:r>
            <a:r>
              <a:rPr lang="en-US" sz="3200" dirty="0" err="1">
                <a:solidFill>
                  <a:srgbClr val="000000"/>
                </a:solidFill>
                <a:latin typeface="Arial"/>
                <a:ea typeface="Arial"/>
                <a:cs typeface="Arial"/>
                <a:sym typeface="Arial"/>
              </a:rPr>
              <a:t>Carnoy</a:t>
            </a:r>
            <a:r>
              <a:rPr lang="en-US" sz="3200" dirty="0">
                <a:solidFill>
                  <a:srgbClr val="000000"/>
                </a:solidFill>
                <a:latin typeface="Arial"/>
                <a:ea typeface="Arial"/>
                <a:cs typeface="Arial"/>
                <a:sym typeface="Arial"/>
              </a:rPr>
              <a:t>, M. (1974). Education as Cultural Imperialism. David McKay.</a:t>
            </a:r>
          </a:p>
          <a:p>
            <a:pPr marL="0" lvl="0" indent="0">
              <a:lnSpc>
                <a:spcPct val="100000"/>
              </a:lnSpc>
              <a:spcBef>
                <a:spcPts val="6400"/>
              </a:spcBef>
              <a:spcAft>
                <a:spcPts val="6400"/>
              </a:spcAft>
            </a:pPr>
            <a:r>
              <a:rPr lang="en-US" sz="3200" dirty="0">
                <a:solidFill>
                  <a:srgbClr val="000000"/>
                </a:solidFill>
                <a:latin typeface="Arial"/>
                <a:ea typeface="Arial"/>
                <a:cs typeface="Arial"/>
                <a:sym typeface="Arial"/>
              </a:rPr>
              <a:t>3.	European Commission. (2023). Digital Education Action Plan 2021–2027. https://ec.europa.eu/education</a:t>
            </a:r>
          </a:p>
          <a:p>
            <a:pPr marL="0" lvl="0" indent="0">
              <a:lnSpc>
                <a:spcPct val="100000"/>
              </a:lnSpc>
              <a:spcBef>
                <a:spcPts val="6400"/>
              </a:spcBef>
              <a:spcAft>
                <a:spcPts val="6400"/>
              </a:spcAft>
            </a:pPr>
            <a:r>
              <a:rPr lang="en-US" sz="3200" dirty="0">
                <a:solidFill>
                  <a:srgbClr val="000000"/>
                </a:solidFill>
                <a:latin typeface="Arial"/>
                <a:ea typeface="Arial"/>
                <a:cs typeface="Arial"/>
                <a:sym typeface="Arial"/>
              </a:rPr>
              <a:t>4.	</a:t>
            </a:r>
            <a:r>
              <a:rPr lang="en-US" sz="3200" dirty="0" err="1">
                <a:solidFill>
                  <a:srgbClr val="000000"/>
                </a:solidFill>
                <a:latin typeface="Arial"/>
                <a:ea typeface="Arial"/>
                <a:cs typeface="Arial"/>
                <a:sym typeface="Arial"/>
              </a:rPr>
              <a:t>Kazakos</a:t>
            </a:r>
            <a:r>
              <a:rPr lang="en-US" sz="3200" dirty="0">
                <a:solidFill>
                  <a:srgbClr val="000000"/>
                </a:solidFill>
                <a:latin typeface="Arial"/>
                <a:ea typeface="Arial"/>
                <a:cs typeface="Arial"/>
                <a:sym typeface="Arial"/>
              </a:rPr>
              <a:t>, P. (2018). Education and the Economic Crisis in Greece. </a:t>
            </a:r>
            <a:r>
              <a:rPr lang="en-US" sz="3200" dirty="0" err="1">
                <a:solidFill>
                  <a:srgbClr val="000000"/>
                </a:solidFill>
                <a:latin typeface="Arial"/>
                <a:ea typeface="Arial"/>
                <a:cs typeface="Arial"/>
                <a:sym typeface="Arial"/>
              </a:rPr>
              <a:t>Papazisis</a:t>
            </a:r>
            <a:r>
              <a:rPr lang="en-US" sz="3200" dirty="0">
                <a:solidFill>
                  <a:srgbClr val="000000"/>
                </a:solidFill>
                <a:latin typeface="Arial"/>
                <a:ea typeface="Arial"/>
                <a:cs typeface="Arial"/>
                <a:sym typeface="Arial"/>
              </a:rPr>
              <a:t>.</a:t>
            </a:r>
          </a:p>
          <a:p>
            <a:pPr marL="0" lvl="0" indent="0">
              <a:lnSpc>
                <a:spcPct val="100000"/>
              </a:lnSpc>
              <a:spcBef>
                <a:spcPts val="6400"/>
              </a:spcBef>
              <a:spcAft>
                <a:spcPts val="6400"/>
              </a:spcAft>
            </a:pPr>
            <a:r>
              <a:rPr lang="en-US" sz="3200" dirty="0">
                <a:solidFill>
                  <a:srgbClr val="000000"/>
                </a:solidFill>
                <a:latin typeface="Arial"/>
                <a:ea typeface="Arial"/>
                <a:cs typeface="Arial"/>
                <a:sym typeface="Arial"/>
              </a:rPr>
              <a:t>5.	OECD. (2021). Education Policy Outlook: Finland. https://doi.org/10.1787/9b9a6e3c-en</a:t>
            </a:r>
          </a:p>
          <a:p>
            <a:pPr marL="0" lvl="0" indent="0">
              <a:lnSpc>
                <a:spcPct val="100000"/>
              </a:lnSpc>
              <a:spcBef>
                <a:spcPts val="6400"/>
              </a:spcBef>
              <a:spcAft>
                <a:spcPts val="6400"/>
              </a:spcAft>
            </a:pPr>
            <a:r>
              <a:rPr lang="en-US" sz="3200" dirty="0">
                <a:solidFill>
                  <a:srgbClr val="000000"/>
                </a:solidFill>
                <a:latin typeface="Arial"/>
                <a:ea typeface="Arial"/>
                <a:cs typeface="Arial"/>
                <a:sym typeface="Arial"/>
              </a:rPr>
              <a:t>6.	</a:t>
            </a:r>
            <a:r>
              <a:rPr lang="en-US" sz="3200" dirty="0" err="1">
                <a:solidFill>
                  <a:srgbClr val="000000"/>
                </a:solidFill>
                <a:latin typeface="Arial"/>
                <a:ea typeface="Arial"/>
                <a:cs typeface="Arial"/>
                <a:sym typeface="Arial"/>
              </a:rPr>
              <a:t>Psycharis</a:t>
            </a:r>
            <a:r>
              <a:rPr lang="en-US" sz="3200" dirty="0">
                <a:solidFill>
                  <a:srgbClr val="000000"/>
                </a:solidFill>
                <a:latin typeface="Arial"/>
                <a:ea typeface="Arial"/>
                <a:cs typeface="Arial"/>
                <a:sym typeface="Arial"/>
              </a:rPr>
              <a:t>, G. (2019). Political Theories and Educational Reforms. </a:t>
            </a:r>
            <a:r>
              <a:rPr lang="en-US" sz="3200" dirty="0" err="1">
                <a:solidFill>
                  <a:srgbClr val="000000"/>
                </a:solidFill>
                <a:latin typeface="Arial"/>
                <a:ea typeface="Arial"/>
                <a:cs typeface="Arial"/>
                <a:sym typeface="Arial"/>
              </a:rPr>
              <a:t>Kritiki</a:t>
            </a:r>
            <a:r>
              <a:rPr lang="en-US" sz="3200" dirty="0">
                <a:solidFill>
                  <a:srgbClr val="000000"/>
                </a:solidFill>
                <a:latin typeface="Arial"/>
                <a:ea typeface="Arial"/>
                <a:cs typeface="Arial"/>
                <a:sym typeface="Arial"/>
              </a:rPr>
              <a:t>.</a:t>
            </a:r>
          </a:p>
          <a:p>
            <a:pPr marL="0" lvl="0" indent="0">
              <a:lnSpc>
                <a:spcPct val="100000"/>
              </a:lnSpc>
              <a:spcBef>
                <a:spcPts val="6400"/>
              </a:spcBef>
              <a:spcAft>
                <a:spcPts val="6400"/>
              </a:spcAft>
            </a:pPr>
            <a:r>
              <a:rPr lang="en-US" sz="3200" dirty="0">
                <a:solidFill>
                  <a:srgbClr val="000000"/>
                </a:solidFill>
                <a:latin typeface="Arial"/>
                <a:ea typeface="Arial"/>
                <a:cs typeface="Arial"/>
                <a:sym typeface="Arial"/>
              </a:rPr>
              <a:t>7.	</a:t>
            </a:r>
            <a:r>
              <a:rPr lang="en-US" sz="3200" dirty="0" err="1">
                <a:solidFill>
                  <a:srgbClr val="000000"/>
                </a:solidFill>
                <a:latin typeface="Arial"/>
                <a:ea typeface="Arial"/>
                <a:cs typeface="Arial"/>
                <a:sym typeface="Arial"/>
              </a:rPr>
              <a:t>Sakellariou</a:t>
            </a:r>
            <a:r>
              <a:rPr lang="en-US" sz="3200" dirty="0">
                <a:solidFill>
                  <a:srgbClr val="000000"/>
                </a:solidFill>
                <a:latin typeface="Arial"/>
                <a:ea typeface="Arial"/>
                <a:cs typeface="Arial"/>
                <a:sym typeface="Arial"/>
              </a:rPr>
              <a:t>, M. (2020). The Greek School After the Memoranda. Gutenberg.</a:t>
            </a:r>
          </a:p>
          <a:p>
            <a:pPr marL="0" lvl="0" indent="0">
              <a:lnSpc>
                <a:spcPct val="100000"/>
              </a:lnSpc>
              <a:spcBef>
                <a:spcPts val="6400"/>
              </a:spcBef>
              <a:spcAft>
                <a:spcPts val="6400"/>
              </a:spcAft>
            </a:pPr>
            <a:r>
              <a:rPr lang="en-US" sz="3200" dirty="0">
                <a:solidFill>
                  <a:srgbClr val="000000"/>
                </a:solidFill>
                <a:latin typeface="Arial"/>
                <a:ea typeface="Arial"/>
                <a:cs typeface="Arial"/>
                <a:sym typeface="Arial"/>
              </a:rPr>
              <a:t>8.	Transparency International. (2023). Corruption Perceptions Index. https://www.transparency.org</a:t>
            </a:r>
          </a:p>
          <a:p>
            <a:pPr marL="0" lvl="0" indent="0" algn="l" rtl="0">
              <a:lnSpc>
                <a:spcPct val="100000"/>
              </a:lnSpc>
              <a:spcBef>
                <a:spcPts val="6400"/>
              </a:spcBef>
              <a:spcAft>
                <a:spcPts val="6400"/>
              </a:spcAft>
              <a:buClr>
                <a:srgbClr val="205867"/>
              </a:buClr>
              <a:buSzPts val="2400"/>
              <a:buNone/>
            </a:pPr>
            <a:endParaRPr sz="3200" dirty="0">
              <a:solidFill>
                <a:srgbClr val="000000"/>
              </a:solidFill>
              <a:latin typeface="Arial"/>
              <a:ea typeface="Arial"/>
              <a:cs typeface="Arial"/>
              <a:sym typeface="Arial"/>
            </a:endParaRPr>
          </a:p>
        </p:txBody>
      </p:sp>
      <p:sp>
        <p:nvSpPr>
          <p:cNvPr id="117" name="Google Shape;117;p1"/>
          <p:cNvSpPr txBox="1">
            <a:spLocks noGrp="1"/>
          </p:cNvSpPr>
          <p:nvPr>
            <p:ph type="body" idx="15"/>
          </p:nvPr>
        </p:nvSpPr>
        <p:spPr>
          <a:xfrm>
            <a:off x="922347" y="21404433"/>
            <a:ext cx="10074515" cy="10954251"/>
          </a:xfrm>
          <a:prstGeom prst="rect">
            <a:avLst/>
          </a:prstGeom>
          <a:noFill/>
          <a:ln>
            <a:noFill/>
          </a:ln>
        </p:spPr>
        <p:txBody>
          <a:bodyPr spcFirstLastPara="1" wrap="square" lIns="91425" tIns="91425" rIns="91425" bIns="91425" anchor="ctr" anchorCtr="0">
            <a:spAutoFit/>
          </a:bodyPr>
          <a:lstStyle/>
          <a:p>
            <a:pPr marL="0" lvl="0" indent="0" algn="ctr" rtl="0">
              <a:spcBef>
                <a:spcPts val="800"/>
              </a:spcBef>
              <a:spcAft>
                <a:spcPts val="0"/>
              </a:spcAft>
              <a:buClr>
                <a:srgbClr val="205867"/>
              </a:buClr>
              <a:buSzPts val="4000"/>
              <a:buNone/>
            </a:pPr>
            <a:r>
              <a:rPr lang="en-US" sz="5100" b="0" u="none" dirty="0"/>
              <a:t>The primary problem addressed in this study is understanding how information systems can support intercultural education in Greek schools. The research aims to explore how these systems contribute to improved academic performance, cultural integration, and social skills.</a:t>
            </a:r>
            <a:endParaRPr sz="5100" b="0" u="none" dirty="0"/>
          </a:p>
          <a:p>
            <a:pPr marL="0" lvl="0" indent="0" algn="ctr" rtl="0">
              <a:spcBef>
                <a:spcPts val="6400"/>
              </a:spcBef>
              <a:spcAft>
                <a:spcPts val="6400"/>
              </a:spcAft>
              <a:buClr>
                <a:srgbClr val="205867"/>
              </a:buClr>
              <a:buSzPts val="4000"/>
              <a:buNone/>
            </a:pPr>
            <a:endParaRPr sz="5100" b="0" u="none" dirty="0"/>
          </a:p>
        </p:txBody>
      </p:sp>
      <p:sp>
        <p:nvSpPr>
          <p:cNvPr id="118" name="Google Shape;118;p1"/>
          <p:cNvSpPr txBox="1">
            <a:spLocks noGrp="1"/>
          </p:cNvSpPr>
          <p:nvPr>
            <p:ph type="body" idx="16"/>
          </p:nvPr>
        </p:nvSpPr>
        <p:spPr>
          <a:xfrm>
            <a:off x="5946118" y="2534875"/>
            <a:ext cx="31998900" cy="1638300"/>
          </a:xfrm>
          <a:prstGeom prst="rect">
            <a:avLst/>
          </a:prstGeom>
          <a:noFill/>
          <a:ln>
            <a:noFill/>
          </a:ln>
        </p:spPr>
        <p:txBody>
          <a:bodyPr spcFirstLastPara="1" wrap="square" lIns="228575" tIns="228575" rIns="228575" bIns="228575" anchor="t" anchorCtr="0">
            <a:noAutofit/>
          </a:bodyPr>
          <a:lstStyle/>
          <a:p>
            <a:pPr marL="0" lvl="0" indent="0" algn="l" rtl="0">
              <a:spcBef>
                <a:spcPts val="0"/>
              </a:spcBef>
              <a:spcAft>
                <a:spcPts val="6400"/>
              </a:spcAft>
              <a:buClr>
                <a:srgbClr val="205867"/>
              </a:buClr>
              <a:buSzPts val="2400"/>
              <a:buNone/>
            </a:pPr>
            <a:r>
              <a:rPr lang="en-US" sz="4300"/>
              <a:t>Name Candidate</a:t>
            </a:r>
            <a:br>
              <a:rPr lang="en-US" sz="4300"/>
            </a:br>
            <a:r>
              <a:rPr lang="en-US" sz="4300"/>
              <a:t>PhD Candidate at the University of Alicante</a:t>
            </a:r>
            <a:endParaRPr sz="4300"/>
          </a:p>
        </p:txBody>
      </p:sp>
      <p:sp>
        <p:nvSpPr>
          <p:cNvPr id="119" name="Google Shape;119;p1"/>
          <p:cNvSpPr txBox="1">
            <a:spLocks noGrp="1"/>
          </p:cNvSpPr>
          <p:nvPr>
            <p:ph type="body" idx="17"/>
          </p:nvPr>
        </p:nvSpPr>
        <p:spPr>
          <a:xfrm>
            <a:off x="3368842" y="818146"/>
            <a:ext cx="37612719" cy="3537285"/>
          </a:xfrm>
          <a:prstGeom prst="rect">
            <a:avLst/>
          </a:prstGeom>
          <a:noFill/>
          <a:ln>
            <a:noFill/>
          </a:ln>
        </p:spPr>
        <p:txBody>
          <a:bodyPr spcFirstLastPara="1" wrap="square" lIns="228575" tIns="228575" rIns="228575" bIns="228575" anchor="t" anchorCtr="0">
            <a:noAutofit/>
          </a:bodyPr>
          <a:lstStyle/>
          <a:p>
            <a:r>
              <a:rPr lang="en-US" sz="5400" b="1" dirty="0"/>
              <a:t>The Influence of Political Theories on School Building Funding in Europe and Greece: Ideology, Infrastructure, and Inequality</a:t>
            </a:r>
            <a:r>
              <a:rPr lang="el-GR" sz="5400" b="1" dirty="0"/>
              <a:t>                        </a:t>
            </a:r>
            <a:r>
              <a:rPr lang="el-GR" sz="5400" dirty="0"/>
              <a:t> </a:t>
            </a:r>
            <a:r>
              <a:rPr lang="en-US" sz="4000" b="1" dirty="0" err="1"/>
              <a:t>Vasiliki</a:t>
            </a:r>
            <a:r>
              <a:rPr lang="en-US" sz="4000" b="1" dirty="0"/>
              <a:t> </a:t>
            </a:r>
            <a:r>
              <a:rPr lang="en-US" sz="4000" b="1" dirty="0" err="1"/>
              <a:t>Theochari</a:t>
            </a:r>
            <a:endParaRPr lang="el-GR" sz="4000" dirty="0"/>
          </a:p>
          <a:p>
            <a:r>
              <a:rPr lang="el-GR" sz="6000" b="1" dirty="0"/>
              <a:t>                                 </a:t>
            </a:r>
          </a:p>
          <a:p>
            <a:r>
              <a:rPr lang="el-GR" sz="6000" b="1" dirty="0"/>
              <a:t> </a:t>
            </a:r>
          </a:p>
          <a:p>
            <a:pPr marL="0" indent="0">
              <a:spcBef>
                <a:spcPts val="0"/>
              </a:spcBef>
              <a:spcAft>
                <a:spcPts val="6400"/>
              </a:spcAft>
              <a:buClr>
                <a:schemeClr val="dk1"/>
              </a:buClr>
              <a:buSzPts val="12000"/>
            </a:pPr>
            <a:r>
              <a:rPr lang="el-GR" sz="6000" dirty="0"/>
              <a:t>                                      </a:t>
            </a:r>
            <a:endParaRPr sz="5600" dirty="0"/>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462</Words>
  <Application>Microsoft Office PowerPoint</Application>
  <PresentationFormat>Personalizado</PresentationFormat>
  <Paragraphs>29</Paragraphs>
  <Slides>1</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Lato</vt:lpstr>
      <vt:lpstr>Raleway</vt:lpstr>
      <vt:lpstr>Calibri</vt:lpstr>
      <vt:lpstr>Trebuchet MS</vt:lpstr>
      <vt:lpstr>Times New Roman</vt:lpstr>
      <vt:lpstr>Streamline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CanterburyMedia</dc:creator>
  <cp:lastModifiedBy>Ramón Ruiz</cp:lastModifiedBy>
  <cp:revision>3</cp:revision>
  <dcterms:created xsi:type="dcterms:W3CDTF">2012-02-03T19:11:35Z</dcterms:created>
  <dcterms:modified xsi:type="dcterms:W3CDTF">2025-07-07T15:40:45Z</dcterms:modified>
</cp:coreProperties>
</file>